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Mieszko I – historyczny władca Polski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	Mieszko I urodził się w 922 r. To książę Polski        z dynastii Piastów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Mieszko I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Standard\AppData\Local\Microsoft\Windows\INetCache\Content.IE5\5BHH1NXS\mieszk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424847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Dobrawa </a:t>
            </a:r>
            <a:r>
              <a:rPr lang="pl-PL" dirty="0" err="1" smtClean="0"/>
              <a:t>Przemyślidka</a:t>
            </a:r>
            <a:r>
              <a:rPr lang="pl-PL" dirty="0" smtClean="0"/>
              <a:t> była żoną Mieszka I. Dobrawa urodziła się ok. 930 r. ,a zmarła w 977 r.        to księżniczka czeska.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Dobrawa   </a:t>
            </a:r>
            <a:r>
              <a:rPr lang="pl-PL" b="1" dirty="0" err="1" smtClean="0">
                <a:solidFill>
                  <a:srgbClr val="FF0000"/>
                </a:solidFill>
              </a:rPr>
              <a:t>Przemyślidka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 descr="dobrawa-3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492896"/>
            <a:ext cx="3096344" cy="3915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dirty="0" smtClean="0"/>
              <a:t>Warunkiem małżeństwa Mieszka I  z Dobrawą było  przyjęcie przez  Polskę  chrztu  w 966 r. Przyjęcie chrztu zapoczątkowało chrystianizację Polski i wzmocniło pozycję kraju w Europie oraz przyczyniło się do jego rozwoju kulturalnego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Chrzest Polski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7" name="Obraz 6" descr="Jan_Matejko_-_Zaprowadzenie_chrześcijaństwa_R.P.965,_z_cyklu__Dzieje_Cywilizacji_w_Polsce__-_01_(MP_389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84984"/>
            <a:ext cx="5472608" cy="28083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Z małżeństwa Mieszka  z Dobrawą urodził się syn Bolesław, zwany później  Chrobrym, pierwszy król  Polski, oraz córka Świętosława  zwana później </a:t>
            </a:r>
            <a:r>
              <a:rPr lang="pl-PL" dirty="0" err="1" smtClean="0"/>
              <a:t>Sygrydą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Dzieci Mieszka I </a:t>
            </a:r>
            <a:r>
              <a:rPr lang="pl-PL" b="1" dirty="0" err="1" smtClean="0">
                <a:solidFill>
                  <a:srgbClr val="FF0000"/>
                </a:solidFill>
              </a:rPr>
              <a:t>i</a:t>
            </a:r>
            <a:r>
              <a:rPr lang="pl-PL" b="1" dirty="0" smtClean="0">
                <a:solidFill>
                  <a:srgbClr val="FF0000"/>
                </a:solidFill>
              </a:rPr>
              <a:t> Dobrawy 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 descr="chrobry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3079428" cy="3151435"/>
          </a:xfrm>
          <a:prstGeom prst="rect">
            <a:avLst/>
          </a:prstGeom>
        </p:spPr>
      </p:pic>
      <p:pic>
        <p:nvPicPr>
          <p:cNvPr id="5" name="Obraz 4" descr="SigridaStorad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852936"/>
            <a:ext cx="4675956" cy="35809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Mieszko I zdobył wiele ważnych ziem dla Polski, m.in. Śląsk, Małopolskę i Pomorze.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Ziemie zdobyte przez Mieszka I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 descr="5cefcf4a79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528392" cy="2514011"/>
          </a:xfrm>
          <a:prstGeom prst="rect">
            <a:avLst/>
          </a:prstGeom>
        </p:spPr>
      </p:pic>
      <p:pic>
        <p:nvPicPr>
          <p:cNvPr id="5" name="Obraz 4" descr="D9Qk9kuTURBXy8wOGIwNTFmOS0yMWI1LTRjNzAtOWQ3NS1mOGI5ZGVkYjk2ZWIuanBlZ5GVAs0DBwDDw4GhM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060848"/>
            <a:ext cx="3096344" cy="2232248"/>
          </a:xfrm>
          <a:prstGeom prst="rect">
            <a:avLst/>
          </a:prstGeom>
        </p:spPr>
      </p:pic>
      <p:pic>
        <p:nvPicPr>
          <p:cNvPr id="6" name="Obraz 5" descr="pobrany p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149080"/>
            <a:ext cx="3240360" cy="201622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Mieszko </a:t>
            </a:r>
            <a:r>
              <a:rPr lang="pl-PL" dirty="0" smtClean="0"/>
              <a:t>I w 972 r. odparł w bitwie  pod Cedynią natarcie margrabiego </a:t>
            </a:r>
            <a:r>
              <a:rPr lang="pl-PL" dirty="0" err="1" smtClean="0"/>
              <a:t>Hodona</a:t>
            </a:r>
            <a:r>
              <a:rPr lang="pl-PL" dirty="0" smtClean="0"/>
              <a:t>. Niemcy zostali kompletnie rozbici. Zwycięstwo  Mieszka I  utrwaliło  jego  władzę na  </a:t>
            </a:r>
            <a:r>
              <a:rPr lang="pl-PL" dirty="0" smtClean="0"/>
              <a:t>Pomorzu Zachodnim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Bitwa pod Cedynią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tandard\AppData\Local\Microsoft\Windows\INetCache\Content.IE5\23SU1G91\2380[1].t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3546153" cy="2924745"/>
          </a:xfrm>
          <a:prstGeom prst="rect">
            <a:avLst/>
          </a:prstGeom>
          <a:noFill/>
        </p:spPr>
      </p:pic>
      <p:pic>
        <p:nvPicPr>
          <p:cNvPr id="3076" name="Picture 4" descr="C:\Users\Standard\AppData\Local\Microsoft\Windows\INetCache\Content.IE5\XW0K1VYU\cedynia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84984"/>
            <a:ext cx="259228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pl-PL" sz="5400" dirty="0" smtClean="0"/>
              <a:t>Dziękuję za uwagę </a:t>
            </a:r>
            <a:r>
              <a:rPr lang="pl-PL" sz="5400" dirty="0" smtClean="0">
                <a:sym typeface="Wingdings" pitchFamily="2" charset="2"/>
              </a:rPr>
              <a:t> </a:t>
            </a:r>
          </a:p>
          <a:p>
            <a:pPr>
              <a:buNone/>
            </a:pPr>
            <a:endParaRPr lang="pl-PL" dirty="0" smtClean="0">
              <a:sym typeface="Wingdings" pitchFamily="2" charset="2"/>
            </a:endParaRPr>
          </a:p>
          <a:p>
            <a:pPr>
              <a:buNone/>
            </a:pPr>
            <a:endParaRPr lang="pl-PL" dirty="0" smtClean="0">
              <a:sym typeface="Wingdings" pitchFamily="2" charset="2"/>
            </a:endParaRPr>
          </a:p>
          <a:p>
            <a:pPr>
              <a:buNone/>
            </a:pPr>
            <a:endParaRPr lang="pl-PL" dirty="0" smtClean="0">
              <a:sym typeface="Wingdings" pitchFamily="2" charset="2"/>
            </a:endParaRPr>
          </a:p>
          <a:p>
            <a:pPr>
              <a:buNone/>
            </a:pPr>
            <a:r>
              <a:rPr lang="pl-PL" dirty="0" smtClean="0">
                <a:sym typeface="Wingdings" pitchFamily="2" charset="2"/>
              </a:rPr>
              <a:t>	</a:t>
            </a:r>
            <a:r>
              <a:rPr lang="pl-PL" dirty="0" smtClean="0">
                <a:sym typeface="Wingdings" pitchFamily="2" charset="2"/>
              </a:rPr>
              <a:t>					</a:t>
            </a:r>
            <a:r>
              <a:rPr lang="pl-PL" sz="3600" b="1" dirty="0" smtClean="0">
                <a:sym typeface="Wingdings" pitchFamily="2" charset="2"/>
              </a:rPr>
              <a:t>Klara Sygit VC</a:t>
            </a:r>
            <a:endParaRPr lang="pl-PL" sz="36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rgbClr val="FF0000"/>
                </a:solidFill>
              </a:rPr>
              <a:t>Koniec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76</Words>
  <Application>Microsoft Office PowerPoint</Application>
  <PresentationFormat>Pokaz na ekranie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Papier</vt:lpstr>
      <vt:lpstr>Mieszko I – historyczny władca Polski</vt:lpstr>
      <vt:lpstr>Mieszko I</vt:lpstr>
      <vt:lpstr>Dobrawa   Przemyślidka</vt:lpstr>
      <vt:lpstr>Chrzest Polski</vt:lpstr>
      <vt:lpstr>Dzieci Mieszka I i Dobrawy </vt:lpstr>
      <vt:lpstr>Ziemie zdobyte przez Mieszka I</vt:lpstr>
      <vt:lpstr>Bitwa pod Cedynią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Mieszko I – historyczny władca Polski</dc:title>
  <dc:creator>MARIO</dc:creator>
  <cp:lastModifiedBy>MARIO</cp:lastModifiedBy>
  <cp:revision>14</cp:revision>
  <dcterms:created xsi:type="dcterms:W3CDTF">2020-03-18T12:15:14Z</dcterms:created>
  <dcterms:modified xsi:type="dcterms:W3CDTF">2020-03-18T14:26:54Z</dcterms:modified>
</cp:coreProperties>
</file>