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7" r:id="rId2"/>
    <p:sldId id="263" r:id="rId3"/>
    <p:sldId id="258" r:id="rId4"/>
    <p:sldId id="259" r:id="rId5"/>
    <p:sldId id="260" r:id="rId6"/>
    <p:sldId id="261" r:id="rId7"/>
    <p:sldId id="262" r:id="rId8"/>
    <p:sldId id="264" r:id="rId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F49CC-A492-E02E-FBD7-FAD57E0D16AF}" v="416" dt="2020-06-02T16:33:32.366"/>
    <p1510:client id="{6A195419-E71A-2BF8-4D5C-E6CD55221E28}" v="1448" dt="2020-06-02T15:51:52.171"/>
    <p1510:client id="{EC7BFEF1-A837-D452-061D-845D9FC1AF04}" v="122" dt="2020-06-02T20:02:23.0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59" autoAdjust="0"/>
    <p:restoredTop sz="94660"/>
  </p:normalViewPr>
  <p:slideViewPr>
    <p:cSldViewPr snapToGrid="0">
      <p:cViewPr varScale="1">
        <p:scale>
          <a:sx n="61" d="100"/>
          <a:sy n="61" d="100"/>
        </p:scale>
        <p:origin x="84" y="3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elia Jurkiewicz" userId="S::a.jurkiewicz@choszczno.pl::19c0976d-9cd0-4dcb-bb66-5e3ea35ddc65" providerId="AD" clId="Web-{0B2F49CC-A492-E02E-FBD7-FAD57E0D16AF}"/>
    <pc:docChg chg="addSld modSld">
      <pc:chgData name="Amelia Jurkiewicz" userId="S::a.jurkiewicz@choszczno.pl::19c0976d-9cd0-4dcb-bb66-5e3ea35ddc65" providerId="AD" clId="Web-{0B2F49CC-A492-E02E-FBD7-FAD57E0D16AF}" dt="2020-06-02T16:33:32.366" v="408" actId="20577"/>
      <pc:docMkLst>
        <pc:docMk/>
      </pc:docMkLst>
      <pc:sldChg chg="modTransition">
        <pc:chgData name="Amelia Jurkiewicz" userId="S::a.jurkiewicz@choszczno.pl::19c0976d-9cd0-4dcb-bb66-5e3ea35ddc65" providerId="AD" clId="Web-{0B2F49CC-A492-E02E-FBD7-FAD57E0D16AF}" dt="2020-06-02T16:20:02.063" v="182"/>
        <pc:sldMkLst>
          <pc:docMk/>
          <pc:sldMk cId="2111901490" sldId="257"/>
        </pc:sldMkLst>
      </pc:sldChg>
      <pc:sldChg chg="addSp delSp modSp mod modTransition setBg setClrOvrMap">
        <pc:chgData name="Amelia Jurkiewicz" userId="S::a.jurkiewicz@choszczno.pl::19c0976d-9cd0-4dcb-bb66-5e3ea35ddc65" providerId="AD" clId="Web-{0B2F49CC-A492-E02E-FBD7-FAD57E0D16AF}" dt="2020-06-02T16:23:18.268" v="196" actId="20577"/>
        <pc:sldMkLst>
          <pc:docMk/>
          <pc:sldMk cId="1381866114" sldId="258"/>
        </pc:sldMkLst>
        <pc:spChg chg="mod">
          <ac:chgData name="Amelia Jurkiewicz" userId="S::a.jurkiewicz@choszczno.pl::19c0976d-9cd0-4dcb-bb66-5e3ea35ddc65" providerId="AD" clId="Web-{0B2F49CC-A492-E02E-FBD7-FAD57E0D16AF}" dt="2020-06-02T16:16:17.842" v="133"/>
          <ac:spMkLst>
            <pc:docMk/>
            <pc:sldMk cId="1381866114" sldId="258"/>
            <ac:spMk id="2" creationId="{D05F9A5A-10AD-4B94-A6C2-A71F0DAAEAFE}"/>
          </ac:spMkLst>
        </pc:spChg>
        <pc:spChg chg="mod">
          <ac:chgData name="Amelia Jurkiewicz" userId="S::a.jurkiewicz@choszczno.pl::19c0976d-9cd0-4dcb-bb66-5e3ea35ddc65" providerId="AD" clId="Web-{0B2F49CC-A492-E02E-FBD7-FAD57E0D16AF}" dt="2020-06-02T16:23:18.268" v="196" actId="20577"/>
          <ac:spMkLst>
            <pc:docMk/>
            <pc:sldMk cId="1381866114" sldId="258"/>
            <ac:spMk id="3" creationId="{40FECA2D-6869-4114-9CB0-ACB2EFF2CC86}"/>
          </ac:spMkLst>
        </pc:spChg>
        <pc:spChg chg="add del">
          <ac:chgData name="Amelia Jurkiewicz" userId="S::a.jurkiewicz@choszczno.pl::19c0976d-9cd0-4dcb-bb66-5e3ea35ddc65" providerId="AD" clId="Web-{0B2F49CC-A492-E02E-FBD7-FAD57E0D16AF}" dt="2020-06-02T16:14:31.404" v="122"/>
          <ac:spMkLst>
            <pc:docMk/>
            <pc:sldMk cId="1381866114" sldId="258"/>
            <ac:spMk id="15" creationId="{B1CCD5EF-766D-43B9-A25D-19122E5FB181}"/>
          </ac:spMkLst>
        </pc:spChg>
        <pc:spChg chg="add del">
          <ac:chgData name="Amelia Jurkiewicz" userId="S::a.jurkiewicz@choszczno.pl::19c0976d-9cd0-4dcb-bb66-5e3ea35ddc65" providerId="AD" clId="Web-{0B2F49CC-A492-E02E-FBD7-FAD57E0D16AF}" dt="2020-06-02T16:14:31.404" v="122"/>
          <ac:spMkLst>
            <pc:docMk/>
            <pc:sldMk cId="1381866114" sldId="258"/>
            <ac:spMk id="17" creationId="{FD9699C9-77F1-4E33-A750-CB78C7EA29E6}"/>
          </ac:spMkLst>
        </pc:spChg>
        <pc:spChg chg="add del">
          <ac:chgData name="Amelia Jurkiewicz" userId="S::a.jurkiewicz@choszczno.pl::19c0976d-9cd0-4dcb-bb66-5e3ea35ddc65" providerId="AD" clId="Web-{0B2F49CC-A492-E02E-FBD7-FAD57E0D16AF}" dt="2020-06-02T15:54:44.676" v="6"/>
          <ac:spMkLst>
            <pc:docMk/>
            <pc:sldMk cId="1381866114" sldId="258"/>
            <ac:spMk id="22" creationId="{7D2BFFD5-490F-4B45-91F2-6B826FBAD4E3}"/>
          </ac:spMkLst>
        </pc:spChg>
        <pc:picChg chg="add del mod ord">
          <ac:chgData name="Amelia Jurkiewicz" userId="S::a.jurkiewicz@choszczno.pl::19c0976d-9cd0-4dcb-bb66-5e3ea35ddc65" providerId="AD" clId="Web-{0B2F49CC-A492-E02E-FBD7-FAD57E0D16AF}" dt="2020-06-02T15:58:05.537" v="63"/>
          <ac:picMkLst>
            <pc:docMk/>
            <pc:sldMk cId="1381866114" sldId="258"/>
            <ac:picMk id="4" creationId="{3D10CE53-0B7B-466D-9899-5EFF18DDC652}"/>
          </ac:picMkLst>
        </pc:picChg>
        <pc:picChg chg="add mod ord">
          <ac:chgData name="Amelia Jurkiewicz" userId="S::a.jurkiewicz@choszczno.pl::19c0976d-9cd0-4dcb-bb66-5e3ea35ddc65" providerId="AD" clId="Web-{0B2F49CC-A492-E02E-FBD7-FAD57E0D16AF}" dt="2020-06-02T16:16:17.842" v="133"/>
          <ac:picMkLst>
            <pc:docMk/>
            <pc:sldMk cId="1381866114" sldId="258"/>
            <ac:picMk id="5" creationId="{B4FF75AA-2485-4A73-AE0F-7817BE30E5FD}"/>
          </ac:picMkLst>
        </pc:picChg>
      </pc:sldChg>
      <pc:sldChg chg="addSp delSp modSp mod modTransition setBg setClrOvrMap">
        <pc:chgData name="Amelia Jurkiewicz" userId="S::a.jurkiewicz@choszczno.pl::19c0976d-9cd0-4dcb-bb66-5e3ea35ddc65" providerId="AD" clId="Web-{0B2F49CC-A492-E02E-FBD7-FAD57E0D16AF}" dt="2020-06-02T16:24:30.096" v="202" actId="20577"/>
        <pc:sldMkLst>
          <pc:docMk/>
          <pc:sldMk cId="2449798484" sldId="259"/>
        </pc:sldMkLst>
        <pc:spChg chg="mod">
          <ac:chgData name="Amelia Jurkiewicz" userId="S::a.jurkiewicz@choszczno.pl::19c0976d-9cd0-4dcb-bb66-5e3ea35ddc65" providerId="AD" clId="Web-{0B2F49CC-A492-E02E-FBD7-FAD57E0D16AF}" dt="2020-06-02T16:15:10.467" v="126"/>
          <ac:spMkLst>
            <pc:docMk/>
            <pc:sldMk cId="2449798484" sldId="259"/>
            <ac:spMk id="2" creationId="{2ABB4819-C6FE-42CB-A160-76DF3E55225B}"/>
          </ac:spMkLst>
        </pc:spChg>
        <pc:spChg chg="mod">
          <ac:chgData name="Amelia Jurkiewicz" userId="S::a.jurkiewicz@choszczno.pl::19c0976d-9cd0-4dcb-bb66-5e3ea35ddc65" providerId="AD" clId="Web-{0B2F49CC-A492-E02E-FBD7-FAD57E0D16AF}" dt="2020-06-02T16:24:30.096" v="202" actId="20577"/>
          <ac:spMkLst>
            <pc:docMk/>
            <pc:sldMk cId="2449798484" sldId="259"/>
            <ac:spMk id="3" creationId="{444A792C-A93B-4992-B8D3-F91131B714F8}"/>
          </ac:spMkLst>
        </pc:spChg>
        <pc:spChg chg="add del">
          <ac:chgData name="Amelia Jurkiewicz" userId="S::a.jurkiewicz@choszczno.pl::19c0976d-9cd0-4dcb-bb66-5e3ea35ddc65" providerId="AD" clId="Web-{0B2F49CC-A492-E02E-FBD7-FAD57E0D16AF}" dt="2020-06-02T16:15:10.467" v="126"/>
          <ac:spMkLst>
            <pc:docMk/>
            <pc:sldMk cId="2449798484" sldId="259"/>
            <ac:spMk id="8" creationId="{B1CCD5EF-766D-43B9-A25D-19122E5FB181}"/>
          </ac:spMkLst>
        </pc:spChg>
        <pc:spChg chg="add del">
          <ac:chgData name="Amelia Jurkiewicz" userId="S::a.jurkiewicz@choszczno.pl::19c0976d-9cd0-4dcb-bb66-5e3ea35ddc65" providerId="AD" clId="Web-{0B2F49CC-A492-E02E-FBD7-FAD57E0D16AF}" dt="2020-06-02T16:15:10.467" v="126"/>
          <ac:spMkLst>
            <pc:docMk/>
            <pc:sldMk cId="2449798484" sldId="259"/>
            <ac:spMk id="10" creationId="{FD9699C9-77F1-4E33-A750-CB78C7EA29E6}"/>
          </ac:spMkLst>
        </pc:spChg>
        <pc:spChg chg="add del">
          <ac:chgData name="Amelia Jurkiewicz" userId="S::a.jurkiewicz@choszczno.pl::19c0976d-9cd0-4dcb-bb66-5e3ea35ddc65" providerId="AD" clId="Web-{0B2F49CC-A492-E02E-FBD7-FAD57E0D16AF}" dt="2020-06-02T15:58:09.178" v="67"/>
          <ac:spMkLst>
            <pc:docMk/>
            <pc:sldMk cId="2449798484" sldId="259"/>
            <ac:spMk id="15" creationId="{B1CCD5EF-766D-43B9-A25D-19122E5FB181}"/>
          </ac:spMkLst>
        </pc:spChg>
        <pc:spChg chg="add del">
          <ac:chgData name="Amelia Jurkiewicz" userId="S::a.jurkiewicz@choszczno.pl::19c0976d-9cd0-4dcb-bb66-5e3ea35ddc65" providerId="AD" clId="Web-{0B2F49CC-A492-E02E-FBD7-FAD57E0D16AF}" dt="2020-06-02T15:58:09.178" v="67"/>
          <ac:spMkLst>
            <pc:docMk/>
            <pc:sldMk cId="2449798484" sldId="259"/>
            <ac:spMk id="17" creationId="{FD9699C9-77F1-4E33-A750-CB78C7EA29E6}"/>
          </ac:spMkLst>
        </pc:spChg>
        <pc:picChg chg="add mod ord">
          <ac:chgData name="Amelia Jurkiewicz" userId="S::a.jurkiewicz@choszczno.pl::19c0976d-9cd0-4dcb-bb66-5e3ea35ddc65" providerId="AD" clId="Web-{0B2F49CC-A492-E02E-FBD7-FAD57E0D16AF}" dt="2020-06-02T16:15:10.467" v="126"/>
          <ac:picMkLst>
            <pc:docMk/>
            <pc:sldMk cId="2449798484" sldId="259"/>
            <ac:picMk id="4" creationId="{244731E3-E106-4D11-9BCA-3C506E54E9BC}"/>
          </ac:picMkLst>
        </pc:picChg>
      </pc:sldChg>
      <pc:sldChg chg="addSp delSp modSp mod modTransition setBg setClrOvrMap">
        <pc:chgData name="Amelia Jurkiewicz" userId="S::a.jurkiewicz@choszczno.pl::19c0976d-9cd0-4dcb-bb66-5e3ea35ddc65" providerId="AD" clId="Web-{0B2F49CC-A492-E02E-FBD7-FAD57E0D16AF}" dt="2020-06-02T16:25:52.284" v="247" actId="20577"/>
        <pc:sldMkLst>
          <pc:docMk/>
          <pc:sldMk cId="3039202506" sldId="260"/>
        </pc:sldMkLst>
        <pc:spChg chg="mod">
          <ac:chgData name="Amelia Jurkiewicz" userId="S::a.jurkiewicz@choszczno.pl::19c0976d-9cd0-4dcb-bb66-5e3ea35ddc65" providerId="AD" clId="Web-{0B2F49CC-A492-E02E-FBD7-FAD57E0D16AF}" dt="2020-06-02T16:15:32.561" v="128"/>
          <ac:spMkLst>
            <pc:docMk/>
            <pc:sldMk cId="3039202506" sldId="260"/>
            <ac:spMk id="2" creationId="{99AF5C84-6D98-446C-B864-FB7C678C9A6E}"/>
          </ac:spMkLst>
        </pc:spChg>
        <pc:spChg chg="mod">
          <ac:chgData name="Amelia Jurkiewicz" userId="S::a.jurkiewicz@choszczno.pl::19c0976d-9cd0-4dcb-bb66-5e3ea35ddc65" providerId="AD" clId="Web-{0B2F49CC-A492-E02E-FBD7-FAD57E0D16AF}" dt="2020-06-02T16:25:52.284" v="247" actId="20577"/>
          <ac:spMkLst>
            <pc:docMk/>
            <pc:sldMk cId="3039202506" sldId="260"/>
            <ac:spMk id="3" creationId="{7419AA77-33B9-455D-B51A-D8F808190CBC}"/>
          </ac:spMkLst>
        </pc:spChg>
        <pc:spChg chg="add del">
          <ac:chgData name="Amelia Jurkiewicz" userId="S::a.jurkiewicz@choszczno.pl::19c0976d-9cd0-4dcb-bb66-5e3ea35ddc65" providerId="AD" clId="Web-{0B2F49CC-A492-E02E-FBD7-FAD57E0D16AF}" dt="2020-06-02T16:15:32.561" v="128"/>
          <ac:spMkLst>
            <pc:docMk/>
            <pc:sldMk cId="3039202506" sldId="260"/>
            <ac:spMk id="8" creationId="{B1CCD5EF-766D-43B9-A25D-19122E5FB181}"/>
          </ac:spMkLst>
        </pc:spChg>
        <pc:spChg chg="add del">
          <ac:chgData name="Amelia Jurkiewicz" userId="S::a.jurkiewicz@choszczno.pl::19c0976d-9cd0-4dcb-bb66-5e3ea35ddc65" providerId="AD" clId="Web-{0B2F49CC-A492-E02E-FBD7-FAD57E0D16AF}" dt="2020-06-02T16:15:32.561" v="128"/>
          <ac:spMkLst>
            <pc:docMk/>
            <pc:sldMk cId="3039202506" sldId="260"/>
            <ac:spMk id="10" creationId="{FD9699C9-77F1-4E33-A750-CB78C7EA29E6}"/>
          </ac:spMkLst>
        </pc:spChg>
        <pc:spChg chg="add del">
          <ac:chgData name="Amelia Jurkiewicz" userId="S::a.jurkiewicz@choszczno.pl::19c0976d-9cd0-4dcb-bb66-5e3ea35ddc65" providerId="AD" clId="Web-{0B2F49CC-A492-E02E-FBD7-FAD57E0D16AF}" dt="2020-06-02T15:58:08.381" v="66"/>
          <ac:spMkLst>
            <pc:docMk/>
            <pc:sldMk cId="3039202506" sldId="260"/>
            <ac:spMk id="15" creationId="{B1CCD5EF-766D-43B9-A25D-19122E5FB181}"/>
          </ac:spMkLst>
        </pc:spChg>
        <pc:spChg chg="add del">
          <ac:chgData name="Amelia Jurkiewicz" userId="S::a.jurkiewicz@choszczno.pl::19c0976d-9cd0-4dcb-bb66-5e3ea35ddc65" providerId="AD" clId="Web-{0B2F49CC-A492-E02E-FBD7-FAD57E0D16AF}" dt="2020-06-02T15:58:08.381" v="66"/>
          <ac:spMkLst>
            <pc:docMk/>
            <pc:sldMk cId="3039202506" sldId="260"/>
            <ac:spMk id="17" creationId="{FD9699C9-77F1-4E33-A750-CB78C7EA29E6}"/>
          </ac:spMkLst>
        </pc:spChg>
        <pc:picChg chg="add mod ord">
          <ac:chgData name="Amelia Jurkiewicz" userId="S::a.jurkiewicz@choszczno.pl::19c0976d-9cd0-4dcb-bb66-5e3ea35ddc65" providerId="AD" clId="Web-{0B2F49CC-A492-E02E-FBD7-FAD57E0D16AF}" dt="2020-06-02T16:15:32.561" v="128"/>
          <ac:picMkLst>
            <pc:docMk/>
            <pc:sldMk cId="3039202506" sldId="260"/>
            <ac:picMk id="4" creationId="{61D84688-CCCE-4E04-9559-A45DFBEBBCCC}"/>
          </ac:picMkLst>
        </pc:picChg>
      </pc:sldChg>
      <pc:sldChg chg="addSp delSp modSp mod modTransition setBg setClrOvrMap">
        <pc:chgData name="Amelia Jurkiewicz" userId="S::a.jurkiewicz@choszczno.pl::19c0976d-9cd0-4dcb-bb66-5e3ea35ddc65" providerId="AD" clId="Web-{0B2F49CC-A492-E02E-FBD7-FAD57E0D16AF}" dt="2020-06-02T16:33:32.366" v="407" actId="20577"/>
        <pc:sldMkLst>
          <pc:docMk/>
          <pc:sldMk cId="4228732442" sldId="261"/>
        </pc:sldMkLst>
        <pc:spChg chg="mod">
          <ac:chgData name="Amelia Jurkiewicz" userId="S::a.jurkiewicz@choszczno.pl::19c0976d-9cd0-4dcb-bb66-5e3ea35ddc65" providerId="AD" clId="Web-{0B2F49CC-A492-E02E-FBD7-FAD57E0D16AF}" dt="2020-06-02T16:33:32.366" v="407" actId="20577"/>
          <ac:spMkLst>
            <pc:docMk/>
            <pc:sldMk cId="4228732442" sldId="261"/>
            <ac:spMk id="2" creationId="{BE7AB764-D44E-474A-8A3E-22984CA964C5}"/>
          </ac:spMkLst>
        </pc:spChg>
        <pc:spChg chg="mod">
          <ac:chgData name="Amelia Jurkiewicz" userId="S::a.jurkiewicz@choszczno.pl::19c0976d-9cd0-4dcb-bb66-5e3ea35ddc65" providerId="AD" clId="Web-{0B2F49CC-A492-E02E-FBD7-FAD57E0D16AF}" dt="2020-06-02T16:28:22.114" v="303" actId="20577"/>
          <ac:spMkLst>
            <pc:docMk/>
            <pc:sldMk cId="4228732442" sldId="261"/>
            <ac:spMk id="3" creationId="{E740EDA0-44A3-476D-B091-F05A8774BD54}"/>
          </ac:spMkLst>
        </pc:spChg>
        <pc:spChg chg="add del">
          <ac:chgData name="Amelia Jurkiewicz" userId="S::a.jurkiewicz@choszczno.pl::19c0976d-9cd0-4dcb-bb66-5e3ea35ddc65" providerId="AD" clId="Web-{0B2F49CC-A492-E02E-FBD7-FAD57E0D16AF}" dt="2020-06-02T16:15:49.311" v="130"/>
          <ac:spMkLst>
            <pc:docMk/>
            <pc:sldMk cId="4228732442" sldId="261"/>
            <ac:spMk id="8" creationId="{B1CCD5EF-766D-43B9-A25D-19122E5FB181}"/>
          </ac:spMkLst>
        </pc:spChg>
        <pc:spChg chg="add del">
          <ac:chgData name="Amelia Jurkiewicz" userId="S::a.jurkiewicz@choszczno.pl::19c0976d-9cd0-4dcb-bb66-5e3ea35ddc65" providerId="AD" clId="Web-{0B2F49CC-A492-E02E-FBD7-FAD57E0D16AF}" dt="2020-06-02T16:15:49.311" v="130"/>
          <ac:spMkLst>
            <pc:docMk/>
            <pc:sldMk cId="4228732442" sldId="261"/>
            <ac:spMk id="10" creationId="{FD9699C9-77F1-4E33-A750-CB78C7EA29E6}"/>
          </ac:spMkLst>
        </pc:spChg>
        <pc:spChg chg="add del">
          <ac:chgData name="Amelia Jurkiewicz" userId="S::a.jurkiewicz@choszczno.pl::19c0976d-9cd0-4dcb-bb66-5e3ea35ddc65" providerId="AD" clId="Web-{0B2F49CC-A492-E02E-FBD7-FAD57E0D16AF}" dt="2020-06-02T15:58:07.318" v="65"/>
          <ac:spMkLst>
            <pc:docMk/>
            <pc:sldMk cId="4228732442" sldId="261"/>
            <ac:spMk id="15" creationId="{B1CCD5EF-766D-43B9-A25D-19122E5FB181}"/>
          </ac:spMkLst>
        </pc:spChg>
        <pc:spChg chg="add del">
          <ac:chgData name="Amelia Jurkiewicz" userId="S::a.jurkiewicz@choszczno.pl::19c0976d-9cd0-4dcb-bb66-5e3ea35ddc65" providerId="AD" clId="Web-{0B2F49CC-A492-E02E-FBD7-FAD57E0D16AF}" dt="2020-06-02T15:58:07.318" v="65"/>
          <ac:spMkLst>
            <pc:docMk/>
            <pc:sldMk cId="4228732442" sldId="261"/>
            <ac:spMk id="17" creationId="{FD9699C9-77F1-4E33-A750-CB78C7EA29E6}"/>
          </ac:spMkLst>
        </pc:spChg>
        <pc:picChg chg="add mod ord">
          <ac:chgData name="Amelia Jurkiewicz" userId="S::a.jurkiewicz@choszczno.pl::19c0976d-9cd0-4dcb-bb66-5e3ea35ddc65" providerId="AD" clId="Web-{0B2F49CC-A492-E02E-FBD7-FAD57E0D16AF}" dt="2020-06-02T16:15:49.311" v="130"/>
          <ac:picMkLst>
            <pc:docMk/>
            <pc:sldMk cId="4228732442" sldId="261"/>
            <ac:picMk id="4" creationId="{262F6E09-3171-4146-A21E-96FC79FEE789}"/>
          </ac:picMkLst>
        </pc:picChg>
      </pc:sldChg>
      <pc:sldChg chg="addSp delSp modSp mod modTransition setBg setClrOvrMap">
        <pc:chgData name="Amelia Jurkiewicz" userId="S::a.jurkiewicz@choszczno.pl::19c0976d-9cd0-4dcb-bb66-5e3ea35ddc65" providerId="AD" clId="Web-{0B2F49CC-A492-E02E-FBD7-FAD57E0D16AF}" dt="2020-06-02T16:29:21.817" v="324" actId="20577"/>
        <pc:sldMkLst>
          <pc:docMk/>
          <pc:sldMk cId="3281155824" sldId="262"/>
        </pc:sldMkLst>
        <pc:spChg chg="mod">
          <ac:chgData name="Amelia Jurkiewicz" userId="S::a.jurkiewicz@choszczno.pl::19c0976d-9cd0-4dcb-bb66-5e3ea35ddc65" providerId="AD" clId="Web-{0B2F49CC-A492-E02E-FBD7-FAD57E0D16AF}" dt="2020-06-02T16:20:50.079" v="191" actId="20577"/>
          <ac:spMkLst>
            <pc:docMk/>
            <pc:sldMk cId="3281155824" sldId="262"/>
            <ac:spMk id="2" creationId="{5B45D881-1995-4926-B725-5CF3F49D8216}"/>
          </ac:spMkLst>
        </pc:spChg>
        <pc:spChg chg="mod">
          <ac:chgData name="Amelia Jurkiewicz" userId="S::a.jurkiewicz@choszczno.pl::19c0976d-9cd0-4dcb-bb66-5e3ea35ddc65" providerId="AD" clId="Web-{0B2F49CC-A492-E02E-FBD7-FAD57E0D16AF}" dt="2020-06-02T16:29:21.817" v="324" actId="20577"/>
          <ac:spMkLst>
            <pc:docMk/>
            <pc:sldMk cId="3281155824" sldId="262"/>
            <ac:spMk id="3" creationId="{165C9A79-3279-4530-B782-3E1DBA8FF9EC}"/>
          </ac:spMkLst>
        </pc:spChg>
        <pc:spChg chg="add del">
          <ac:chgData name="Amelia Jurkiewicz" userId="S::a.jurkiewicz@choszczno.pl::19c0976d-9cd0-4dcb-bb66-5e3ea35ddc65" providerId="AD" clId="Web-{0B2F49CC-A492-E02E-FBD7-FAD57E0D16AF}" dt="2020-06-02T16:16:07.655" v="132"/>
          <ac:spMkLst>
            <pc:docMk/>
            <pc:sldMk cId="3281155824" sldId="262"/>
            <ac:spMk id="15" creationId="{B1CCD5EF-766D-43B9-A25D-19122E5FB181}"/>
          </ac:spMkLst>
        </pc:spChg>
        <pc:spChg chg="add del">
          <ac:chgData name="Amelia Jurkiewicz" userId="S::a.jurkiewicz@choszczno.pl::19c0976d-9cd0-4dcb-bb66-5e3ea35ddc65" providerId="AD" clId="Web-{0B2F49CC-A492-E02E-FBD7-FAD57E0D16AF}" dt="2020-06-02T16:16:07.655" v="132"/>
          <ac:spMkLst>
            <pc:docMk/>
            <pc:sldMk cId="3281155824" sldId="262"/>
            <ac:spMk id="17" creationId="{FD9699C9-77F1-4E33-A750-CB78C7EA29E6}"/>
          </ac:spMkLst>
        </pc:spChg>
        <pc:spChg chg="add del">
          <ac:chgData name="Amelia Jurkiewicz" userId="S::a.jurkiewicz@choszczno.pl::19c0976d-9cd0-4dcb-bb66-5e3ea35ddc65" providerId="AD" clId="Web-{0B2F49CC-A492-E02E-FBD7-FAD57E0D16AF}" dt="2020-06-02T15:58:06.334" v="64"/>
          <ac:spMkLst>
            <pc:docMk/>
            <pc:sldMk cId="3281155824" sldId="262"/>
            <ac:spMk id="22" creationId="{B1CCD5EF-766D-43B9-A25D-19122E5FB181}"/>
          </ac:spMkLst>
        </pc:spChg>
        <pc:spChg chg="add del">
          <ac:chgData name="Amelia Jurkiewicz" userId="S::a.jurkiewicz@choszczno.pl::19c0976d-9cd0-4dcb-bb66-5e3ea35ddc65" providerId="AD" clId="Web-{0B2F49CC-A492-E02E-FBD7-FAD57E0D16AF}" dt="2020-06-02T15:58:06.334" v="64"/>
          <ac:spMkLst>
            <pc:docMk/>
            <pc:sldMk cId="3281155824" sldId="262"/>
            <ac:spMk id="24" creationId="{FD9699C9-77F1-4E33-A750-CB78C7EA29E6}"/>
          </ac:spMkLst>
        </pc:spChg>
        <pc:picChg chg="add mod ord">
          <ac:chgData name="Amelia Jurkiewicz" userId="S::a.jurkiewicz@choszczno.pl::19c0976d-9cd0-4dcb-bb66-5e3ea35ddc65" providerId="AD" clId="Web-{0B2F49CC-A492-E02E-FBD7-FAD57E0D16AF}" dt="2020-06-02T16:16:07.655" v="132"/>
          <ac:picMkLst>
            <pc:docMk/>
            <pc:sldMk cId="3281155824" sldId="262"/>
            <ac:picMk id="4" creationId="{F5561965-3AAE-4A70-A32E-C269F6598EE1}"/>
          </ac:picMkLst>
        </pc:picChg>
      </pc:sldChg>
      <pc:sldChg chg="addSp delSp modSp mod modTransition setBg setClrOvrMap">
        <pc:chgData name="Amelia Jurkiewicz" userId="S::a.jurkiewicz@choszczno.pl::19c0976d-9cd0-4dcb-bb66-5e3ea35ddc65" providerId="AD" clId="Web-{0B2F49CC-A492-E02E-FBD7-FAD57E0D16AF}" dt="2020-06-02T16:20:09.641" v="183"/>
        <pc:sldMkLst>
          <pc:docMk/>
          <pc:sldMk cId="1177169807" sldId="263"/>
        </pc:sldMkLst>
        <pc:spChg chg="mod">
          <ac:chgData name="Amelia Jurkiewicz" userId="S::a.jurkiewicz@choszczno.pl::19c0976d-9cd0-4dcb-bb66-5e3ea35ddc65" providerId="AD" clId="Web-{0B2F49CC-A492-E02E-FBD7-FAD57E0D16AF}" dt="2020-06-02T16:16:32.608" v="135"/>
          <ac:spMkLst>
            <pc:docMk/>
            <pc:sldMk cId="1177169807" sldId="263"/>
            <ac:spMk id="2" creationId="{7A7DD29A-3988-4202-BB5F-4690A1DDA277}"/>
          </ac:spMkLst>
        </pc:spChg>
        <pc:spChg chg="mod">
          <ac:chgData name="Amelia Jurkiewicz" userId="S::a.jurkiewicz@choszczno.pl::19c0976d-9cd0-4dcb-bb66-5e3ea35ddc65" providerId="AD" clId="Web-{0B2F49CC-A492-E02E-FBD7-FAD57E0D16AF}" dt="2020-06-02T16:16:32.608" v="135"/>
          <ac:spMkLst>
            <pc:docMk/>
            <pc:sldMk cId="1177169807" sldId="263"/>
            <ac:spMk id="3" creationId="{71BC232F-D34B-40FF-916C-D2F5904B6C44}"/>
          </ac:spMkLst>
        </pc:spChg>
        <pc:spChg chg="del">
          <ac:chgData name="Amelia Jurkiewicz" userId="S::a.jurkiewicz@choszczno.pl::19c0976d-9cd0-4dcb-bb66-5e3ea35ddc65" providerId="AD" clId="Web-{0B2F49CC-A492-E02E-FBD7-FAD57E0D16AF}" dt="2020-06-02T16:16:32.608" v="135"/>
          <ac:spMkLst>
            <pc:docMk/>
            <pc:sldMk cId="1177169807" sldId="263"/>
            <ac:spMk id="15" creationId="{B1CCD5EF-766D-43B9-A25D-19122E5FB181}"/>
          </ac:spMkLst>
        </pc:spChg>
        <pc:spChg chg="del">
          <ac:chgData name="Amelia Jurkiewicz" userId="S::a.jurkiewicz@choszczno.pl::19c0976d-9cd0-4dcb-bb66-5e3ea35ddc65" providerId="AD" clId="Web-{0B2F49CC-A492-E02E-FBD7-FAD57E0D16AF}" dt="2020-06-02T16:16:32.608" v="135"/>
          <ac:spMkLst>
            <pc:docMk/>
            <pc:sldMk cId="1177169807" sldId="263"/>
            <ac:spMk id="17" creationId="{FD9699C9-77F1-4E33-A750-CB78C7EA29E6}"/>
          </ac:spMkLst>
        </pc:spChg>
        <pc:picChg chg="add mod ord">
          <ac:chgData name="Amelia Jurkiewicz" userId="S::a.jurkiewicz@choszczno.pl::19c0976d-9cd0-4dcb-bb66-5e3ea35ddc65" providerId="AD" clId="Web-{0B2F49CC-A492-E02E-FBD7-FAD57E0D16AF}" dt="2020-06-02T16:16:32.608" v="135"/>
          <ac:picMkLst>
            <pc:docMk/>
            <pc:sldMk cId="1177169807" sldId="263"/>
            <ac:picMk id="4" creationId="{B473A851-4D56-44A1-8E11-96A133915C86}"/>
          </ac:picMkLst>
        </pc:picChg>
      </pc:sldChg>
      <pc:sldChg chg="addSp delSp modSp new mod modTransition setBg setClrOvrMap">
        <pc:chgData name="Amelia Jurkiewicz" userId="S::a.jurkiewicz@choszczno.pl::19c0976d-9cd0-4dcb-bb66-5e3ea35ddc65" providerId="AD" clId="Web-{0B2F49CC-A492-E02E-FBD7-FAD57E0D16AF}" dt="2020-06-02T16:32:08.647" v="390"/>
        <pc:sldMkLst>
          <pc:docMk/>
          <pc:sldMk cId="2693297574" sldId="264"/>
        </pc:sldMkLst>
        <pc:spChg chg="mod ord">
          <ac:chgData name="Amelia Jurkiewicz" userId="S::a.jurkiewicz@choszczno.pl::19c0976d-9cd0-4dcb-bb66-5e3ea35ddc65" providerId="AD" clId="Web-{0B2F49CC-A492-E02E-FBD7-FAD57E0D16AF}" dt="2020-06-02T16:32:08.428" v="388" actId="20577"/>
          <ac:spMkLst>
            <pc:docMk/>
            <pc:sldMk cId="2693297574" sldId="264"/>
            <ac:spMk id="2" creationId="{7F7B1AAF-F220-4239-B708-79159A7019C6}"/>
          </ac:spMkLst>
        </pc:spChg>
        <pc:spChg chg="del mod">
          <ac:chgData name="Amelia Jurkiewicz" userId="S::a.jurkiewicz@choszczno.pl::19c0976d-9cd0-4dcb-bb66-5e3ea35ddc65" providerId="AD" clId="Web-{0B2F49CC-A492-E02E-FBD7-FAD57E0D16AF}" dt="2020-06-02T16:30:43.490" v="366"/>
          <ac:spMkLst>
            <pc:docMk/>
            <pc:sldMk cId="2693297574" sldId="264"/>
            <ac:spMk id="3" creationId="{2294C159-DAAC-4DAA-9B3F-4AAF912DCDD0}"/>
          </ac:spMkLst>
        </pc:spChg>
        <pc:spChg chg="add del">
          <ac:chgData name="Amelia Jurkiewicz" userId="S::a.jurkiewicz@choszczno.pl::19c0976d-9cd0-4dcb-bb66-5e3ea35ddc65" providerId="AD" clId="Web-{0B2F49CC-A492-E02E-FBD7-FAD57E0D16AF}" dt="2020-06-02T16:30:53.974" v="367"/>
          <ac:spMkLst>
            <pc:docMk/>
            <pc:sldMk cId="2693297574" sldId="264"/>
            <ac:spMk id="8" creationId="{B1CCD5EF-766D-43B9-A25D-19122E5FB181}"/>
          </ac:spMkLst>
        </pc:spChg>
        <pc:spChg chg="add del">
          <ac:chgData name="Amelia Jurkiewicz" userId="S::a.jurkiewicz@choszczno.pl::19c0976d-9cd0-4dcb-bb66-5e3ea35ddc65" providerId="AD" clId="Web-{0B2F49CC-A492-E02E-FBD7-FAD57E0D16AF}" dt="2020-06-02T16:30:53.974" v="367"/>
          <ac:spMkLst>
            <pc:docMk/>
            <pc:sldMk cId="2693297574" sldId="264"/>
            <ac:spMk id="10" creationId="{FD9699C9-77F1-4E33-A750-CB78C7EA29E6}"/>
          </ac:spMkLst>
        </pc:spChg>
        <pc:spChg chg="add">
          <ac:chgData name="Amelia Jurkiewicz" userId="S::a.jurkiewicz@choszczno.pl::19c0976d-9cd0-4dcb-bb66-5e3ea35ddc65" providerId="AD" clId="Web-{0B2F49CC-A492-E02E-FBD7-FAD57E0D16AF}" dt="2020-06-02T16:30:53.974" v="367"/>
          <ac:spMkLst>
            <pc:docMk/>
            <pc:sldMk cId="2693297574" sldId="264"/>
            <ac:spMk id="15" creationId="{CD333CBE-B699-4E3B-9F45-C045F773434F}"/>
          </ac:spMkLst>
        </pc:spChg>
        <pc:spChg chg="add">
          <ac:chgData name="Amelia Jurkiewicz" userId="S::a.jurkiewicz@choszczno.pl::19c0976d-9cd0-4dcb-bb66-5e3ea35ddc65" providerId="AD" clId="Web-{0B2F49CC-A492-E02E-FBD7-FAD57E0D16AF}" dt="2020-06-02T16:30:53.974" v="367"/>
          <ac:spMkLst>
            <pc:docMk/>
            <pc:sldMk cId="2693297574" sldId="264"/>
            <ac:spMk id="17" creationId="{FFE50961-0F1B-484C-85BC-4BD16B9FF90E}"/>
          </ac:spMkLst>
        </pc:spChg>
        <pc:picChg chg="add mod ord">
          <ac:chgData name="Amelia Jurkiewicz" userId="S::a.jurkiewicz@choszczno.pl::19c0976d-9cd0-4dcb-bb66-5e3ea35ddc65" providerId="AD" clId="Web-{0B2F49CC-A492-E02E-FBD7-FAD57E0D16AF}" dt="2020-06-02T16:30:53.974" v="367"/>
          <ac:picMkLst>
            <pc:docMk/>
            <pc:sldMk cId="2693297574" sldId="264"/>
            <ac:picMk id="4" creationId="{7F7A06C9-783C-40AA-88CC-5ADA2B33CC9C}"/>
          </ac:picMkLst>
        </pc:picChg>
      </pc:sldChg>
    </pc:docChg>
  </pc:docChgLst>
  <pc:docChgLst>
    <pc:chgData name="Amelia Jurkiewicz" userId="S::a.jurkiewicz@choszczno.pl::19c0976d-9cd0-4dcb-bb66-5e3ea35ddc65" providerId="AD" clId="Web-{6A195419-E71A-2BF8-4D5C-E6CD55221E28}"/>
    <pc:docChg chg="addSld delSld modSld sldOrd addMainMaster delMainMaster">
      <pc:chgData name="Amelia Jurkiewicz" userId="S::a.jurkiewicz@choszczno.pl::19c0976d-9cd0-4dcb-bb66-5e3ea35ddc65" providerId="AD" clId="Web-{6A195419-E71A-2BF8-4D5C-E6CD55221E28}" dt="2020-06-02T15:52:16.578" v="1449"/>
      <pc:docMkLst>
        <pc:docMk/>
      </pc:docMkLst>
      <pc:sldChg chg="addSp modSp del mod setBg modClrScheme chgLayout">
        <pc:chgData name="Amelia Jurkiewicz" userId="S::a.jurkiewicz@choszczno.pl::19c0976d-9cd0-4dcb-bb66-5e3ea35ddc65" providerId="AD" clId="Web-{6A195419-E71A-2BF8-4D5C-E6CD55221E28}" dt="2020-06-02T15:04:49.509" v="80"/>
        <pc:sldMkLst>
          <pc:docMk/>
          <pc:sldMk cId="650317164" sldId="256"/>
        </pc:sldMkLst>
        <pc:spChg chg="mod ord">
          <ac:chgData name="Amelia Jurkiewicz" userId="S::a.jurkiewicz@choszczno.pl::19c0976d-9cd0-4dcb-bb66-5e3ea35ddc65" providerId="AD" clId="Web-{6A195419-E71A-2BF8-4D5C-E6CD55221E28}" dt="2020-06-02T15:04:06.883" v="75" actId="20577"/>
          <ac:spMkLst>
            <pc:docMk/>
            <pc:sldMk cId="650317164" sldId="256"/>
            <ac:spMk id="2" creationId="{00000000-0000-0000-0000-000000000000}"/>
          </ac:spMkLst>
        </pc:spChg>
        <pc:spChg chg="mod ord">
          <ac:chgData name="Amelia Jurkiewicz" userId="S::a.jurkiewicz@choszczno.pl::19c0976d-9cd0-4dcb-bb66-5e3ea35ddc65" providerId="AD" clId="Web-{6A195419-E71A-2BF8-4D5C-E6CD55221E28}" dt="2020-06-02T15:03:38.570" v="46"/>
          <ac:spMkLst>
            <pc:docMk/>
            <pc:sldMk cId="650317164" sldId="256"/>
            <ac:spMk id="3" creationId="{00000000-0000-0000-0000-000000000000}"/>
          </ac:spMkLst>
        </pc:spChg>
        <pc:spChg chg="add">
          <ac:chgData name="Amelia Jurkiewicz" userId="S::a.jurkiewicz@choszczno.pl::19c0976d-9cd0-4dcb-bb66-5e3ea35ddc65" providerId="AD" clId="Web-{6A195419-E71A-2BF8-4D5C-E6CD55221E28}" dt="2020-06-02T15:03:38.570" v="46"/>
          <ac:spMkLst>
            <pc:docMk/>
            <pc:sldMk cId="650317164" sldId="256"/>
            <ac:spMk id="9" creationId="{2FB82883-1DC0-4BE1-A607-009095F3355A}"/>
          </ac:spMkLst>
        </pc:spChg>
        <pc:spChg chg="add">
          <ac:chgData name="Amelia Jurkiewicz" userId="S::a.jurkiewicz@choszczno.pl::19c0976d-9cd0-4dcb-bb66-5e3ea35ddc65" providerId="AD" clId="Web-{6A195419-E71A-2BF8-4D5C-E6CD55221E28}" dt="2020-06-02T15:03:38.570" v="46"/>
          <ac:spMkLst>
            <pc:docMk/>
            <pc:sldMk cId="650317164" sldId="256"/>
            <ac:spMk id="11" creationId="{9FA98EAA-A866-4C95-A2A8-44E46FBAD5A0}"/>
          </ac:spMkLst>
        </pc:spChg>
        <pc:picChg chg="add">
          <ac:chgData name="Amelia Jurkiewicz" userId="S::a.jurkiewicz@choszczno.pl::19c0976d-9cd0-4dcb-bb66-5e3ea35ddc65" providerId="AD" clId="Web-{6A195419-E71A-2BF8-4D5C-E6CD55221E28}" dt="2020-06-02T15:03:38.570" v="46"/>
          <ac:picMkLst>
            <pc:docMk/>
            <pc:sldMk cId="650317164" sldId="256"/>
            <ac:picMk id="4" creationId="{CD63D328-1105-48A1-966A-C2D8F244045A}"/>
          </ac:picMkLst>
        </pc:picChg>
      </pc:sldChg>
      <pc:sldChg chg="addSp delSp modSp add mod replId modClrScheme delDesignElem chgLayout">
        <pc:chgData name="Amelia Jurkiewicz" userId="S::a.jurkiewicz@choszczno.pl::19c0976d-9cd0-4dcb-bb66-5e3ea35ddc65" providerId="AD" clId="Web-{6A195419-E71A-2BF8-4D5C-E6CD55221E28}" dt="2020-06-02T15:51:52.171" v="1447"/>
        <pc:sldMkLst>
          <pc:docMk/>
          <pc:sldMk cId="2111901490" sldId="257"/>
        </pc:sldMkLst>
        <pc:spChg chg="mod ord">
          <ac:chgData name="Amelia Jurkiewicz" userId="S::a.jurkiewicz@choszczno.pl::19c0976d-9cd0-4dcb-bb66-5e3ea35ddc65" providerId="AD" clId="Web-{6A195419-E71A-2BF8-4D5C-E6CD55221E28}" dt="2020-06-02T15:51:46.655" v="1446"/>
          <ac:spMkLst>
            <pc:docMk/>
            <pc:sldMk cId="2111901490" sldId="257"/>
            <ac:spMk id="2" creationId="{00000000-0000-0000-0000-000000000000}"/>
          </ac:spMkLst>
        </pc:spChg>
        <pc:spChg chg="mod ord">
          <ac:chgData name="Amelia Jurkiewicz" userId="S::a.jurkiewicz@choszczno.pl::19c0976d-9cd0-4dcb-bb66-5e3ea35ddc65" providerId="AD" clId="Web-{6A195419-E71A-2BF8-4D5C-E6CD55221E28}" dt="2020-06-02T15:51:46.655" v="1446"/>
          <ac:spMkLst>
            <pc:docMk/>
            <pc:sldMk cId="2111901490" sldId="257"/>
            <ac:spMk id="3" creationId="{00000000-0000-0000-0000-000000000000}"/>
          </ac:spMkLst>
        </pc:spChg>
        <pc:spChg chg="del">
          <ac:chgData name="Amelia Jurkiewicz" userId="S::a.jurkiewicz@choszczno.pl::19c0976d-9cd0-4dcb-bb66-5e3ea35ddc65" providerId="AD" clId="Web-{6A195419-E71A-2BF8-4D5C-E6CD55221E28}" dt="2020-06-02T15:06:23.697" v="133"/>
          <ac:spMkLst>
            <pc:docMk/>
            <pc:sldMk cId="2111901490" sldId="257"/>
            <ac:spMk id="9" creationId="{2FB82883-1DC0-4BE1-A607-009095F3355A}"/>
          </ac:spMkLst>
        </pc:spChg>
        <pc:spChg chg="del">
          <ac:chgData name="Amelia Jurkiewicz" userId="S::a.jurkiewicz@choszczno.pl::19c0976d-9cd0-4dcb-bb66-5e3ea35ddc65" providerId="AD" clId="Web-{6A195419-E71A-2BF8-4D5C-E6CD55221E28}" dt="2020-06-02T15:06:23.697" v="133"/>
          <ac:spMkLst>
            <pc:docMk/>
            <pc:sldMk cId="2111901490" sldId="257"/>
            <ac:spMk id="11" creationId="{9FA98EAA-A866-4C95-A2A8-44E46FBAD5A0}"/>
          </ac:spMkLst>
        </pc:spChg>
        <pc:picChg chg="add del mod">
          <ac:chgData name="Amelia Jurkiewicz" userId="S::a.jurkiewicz@choszczno.pl::19c0976d-9cd0-4dcb-bb66-5e3ea35ddc65" providerId="AD" clId="Web-{6A195419-E71A-2BF8-4D5C-E6CD55221E28}" dt="2020-06-02T15:51:52.171" v="1447"/>
          <ac:picMkLst>
            <pc:docMk/>
            <pc:sldMk cId="2111901490" sldId="257"/>
            <ac:picMk id="5" creationId="{8446A528-9F26-48EF-88A0-4AAC5C76060D}"/>
          </ac:picMkLst>
        </pc:picChg>
      </pc:sldChg>
      <pc:sldChg chg="addSp delSp modSp new mod setBg modClrScheme delDesignElem chgLayout">
        <pc:chgData name="Amelia Jurkiewicz" userId="S::a.jurkiewicz@choszczno.pl::19c0976d-9cd0-4dcb-bb66-5e3ea35ddc65" providerId="AD" clId="Web-{6A195419-E71A-2BF8-4D5C-E6CD55221E28}" dt="2020-06-02T15:52:06.031" v="1448"/>
        <pc:sldMkLst>
          <pc:docMk/>
          <pc:sldMk cId="1381866114" sldId="258"/>
        </pc:sldMkLst>
        <pc:spChg chg="mod ord">
          <ac:chgData name="Amelia Jurkiewicz" userId="S::a.jurkiewicz@choszczno.pl::19c0976d-9cd0-4dcb-bb66-5e3ea35ddc65" providerId="AD" clId="Web-{6A195419-E71A-2BF8-4D5C-E6CD55221E28}" dt="2020-06-02T15:52:06.031" v="1448"/>
          <ac:spMkLst>
            <pc:docMk/>
            <pc:sldMk cId="1381866114" sldId="258"/>
            <ac:spMk id="2" creationId="{D05F9A5A-10AD-4B94-A6C2-A71F0DAAEAFE}"/>
          </ac:spMkLst>
        </pc:spChg>
        <pc:spChg chg="mod ord">
          <ac:chgData name="Amelia Jurkiewicz" userId="S::a.jurkiewicz@choszczno.pl::19c0976d-9cd0-4dcb-bb66-5e3ea35ddc65" providerId="AD" clId="Web-{6A195419-E71A-2BF8-4D5C-E6CD55221E28}" dt="2020-06-02T15:52:06.031" v="1448"/>
          <ac:spMkLst>
            <pc:docMk/>
            <pc:sldMk cId="1381866114" sldId="258"/>
            <ac:spMk id="3" creationId="{40FECA2D-6869-4114-9CB0-ACB2EFF2CC86}"/>
          </ac:spMkLst>
        </pc:spChg>
        <pc:spChg chg="add del">
          <ac:chgData name="Amelia Jurkiewicz" userId="S::a.jurkiewicz@choszczno.pl::19c0976d-9cd0-4dcb-bb66-5e3ea35ddc65" providerId="AD" clId="Web-{6A195419-E71A-2BF8-4D5C-E6CD55221E28}" dt="2020-06-02T15:52:06.031" v="1448"/>
          <ac:spMkLst>
            <pc:docMk/>
            <pc:sldMk cId="1381866114" sldId="258"/>
            <ac:spMk id="8" creationId="{B1CCD5EF-766D-43B9-A25D-19122E5FB181}"/>
          </ac:spMkLst>
        </pc:spChg>
        <pc:spChg chg="add del">
          <ac:chgData name="Amelia Jurkiewicz" userId="S::a.jurkiewicz@choszczno.pl::19c0976d-9cd0-4dcb-bb66-5e3ea35ddc65" providerId="AD" clId="Web-{6A195419-E71A-2BF8-4D5C-E6CD55221E28}" dt="2020-06-02T15:52:06.031" v="1448"/>
          <ac:spMkLst>
            <pc:docMk/>
            <pc:sldMk cId="1381866114" sldId="258"/>
            <ac:spMk id="10" creationId="{FD9699C9-77F1-4E33-A750-CB78C7EA29E6}"/>
          </ac:spMkLst>
        </pc:spChg>
        <pc:spChg chg="add">
          <ac:chgData name="Amelia Jurkiewicz" userId="S::a.jurkiewicz@choszczno.pl::19c0976d-9cd0-4dcb-bb66-5e3ea35ddc65" providerId="AD" clId="Web-{6A195419-E71A-2BF8-4D5C-E6CD55221E28}" dt="2020-06-02T15:52:06.031" v="1448"/>
          <ac:spMkLst>
            <pc:docMk/>
            <pc:sldMk cId="1381866114" sldId="258"/>
            <ac:spMk id="15" creationId="{B1CCD5EF-766D-43B9-A25D-19122E5FB181}"/>
          </ac:spMkLst>
        </pc:spChg>
        <pc:spChg chg="add">
          <ac:chgData name="Amelia Jurkiewicz" userId="S::a.jurkiewicz@choszczno.pl::19c0976d-9cd0-4dcb-bb66-5e3ea35ddc65" providerId="AD" clId="Web-{6A195419-E71A-2BF8-4D5C-E6CD55221E28}" dt="2020-06-02T15:52:06.031" v="1448"/>
          <ac:spMkLst>
            <pc:docMk/>
            <pc:sldMk cId="1381866114" sldId="258"/>
            <ac:spMk id="17" creationId="{FD9699C9-77F1-4E33-A750-CB78C7EA29E6}"/>
          </ac:spMkLst>
        </pc:spChg>
      </pc:sldChg>
      <pc:sldChg chg="addSp delSp modSp new mod setBg modClrScheme delDesignElem chgLayout">
        <pc:chgData name="Amelia Jurkiewicz" userId="S::a.jurkiewicz@choszczno.pl::19c0976d-9cd0-4dcb-bb66-5e3ea35ddc65" providerId="AD" clId="Web-{6A195419-E71A-2BF8-4D5C-E6CD55221E28}" dt="2020-06-02T15:51:46.655" v="1446"/>
        <pc:sldMkLst>
          <pc:docMk/>
          <pc:sldMk cId="2449798484" sldId="259"/>
        </pc:sldMkLst>
        <pc:spChg chg="mod ord">
          <ac:chgData name="Amelia Jurkiewicz" userId="S::a.jurkiewicz@choszczno.pl::19c0976d-9cd0-4dcb-bb66-5e3ea35ddc65" providerId="AD" clId="Web-{6A195419-E71A-2BF8-4D5C-E6CD55221E28}" dt="2020-06-02T15:51:46.655" v="1446"/>
          <ac:spMkLst>
            <pc:docMk/>
            <pc:sldMk cId="2449798484" sldId="259"/>
            <ac:spMk id="2" creationId="{2ABB4819-C6FE-42CB-A160-76DF3E55225B}"/>
          </ac:spMkLst>
        </pc:spChg>
        <pc:spChg chg="mod ord">
          <ac:chgData name="Amelia Jurkiewicz" userId="S::a.jurkiewicz@choszczno.pl::19c0976d-9cd0-4dcb-bb66-5e3ea35ddc65" providerId="AD" clId="Web-{6A195419-E71A-2BF8-4D5C-E6CD55221E28}" dt="2020-06-02T15:51:46.655" v="1446"/>
          <ac:spMkLst>
            <pc:docMk/>
            <pc:sldMk cId="2449798484" sldId="259"/>
            <ac:spMk id="3" creationId="{444A792C-A93B-4992-B8D3-F91131B714F8}"/>
          </ac:spMkLst>
        </pc:spChg>
        <pc:spChg chg="add del">
          <ac:chgData name="Amelia Jurkiewicz" userId="S::a.jurkiewicz@choszczno.pl::19c0976d-9cd0-4dcb-bb66-5e3ea35ddc65" providerId="AD" clId="Web-{6A195419-E71A-2BF8-4D5C-E6CD55221E28}" dt="2020-06-02T15:51:46.655" v="1446"/>
          <ac:spMkLst>
            <pc:docMk/>
            <pc:sldMk cId="2449798484" sldId="259"/>
            <ac:spMk id="8" creationId="{B1CCD5EF-766D-43B9-A25D-19122E5FB181}"/>
          </ac:spMkLst>
        </pc:spChg>
        <pc:spChg chg="add del">
          <ac:chgData name="Amelia Jurkiewicz" userId="S::a.jurkiewicz@choszczno.pl::19c0976d-9cd0-4dcb-bb66-5e3ea35ddc65" providerId="AD" clId="Web-{6A195419-E71A-2BF8-4D5C-E6CD55221E28}" dt="2020-06-02T15:51:46.655" v="1446"/>
          <ac:spMkLst>
            <pc:docMk/>
            <pc:sldMk cId="2449798484" sldId="259"/>
            <ac:spMk id="10" creationId="{FD9699C9-77F1-4E33-A750-CB78C7EA29E6}"/>
          </ac:spMkLst>
        </pc:spChg>
      </pc:sldChg>
      <pc:sldChg chg="addSp delSp modSp new mod setBg modClrScheme delDesignElem chgLayout">
        <pc:chgData name="Amelia Jurkiewicz" userId="S::a.jurkiewicz@choszczno.pl::19c0976d-9cd0-4dcb-bb66-5e3ea35ddc65" providerId="AD" clId="Web-{6A195419-E71A-2BF8-4D5C-E6CD55221E28}" dt="2020-06-02T15:51:46.655" v="1446"/>
        <pc:sldMkLst>
          <pc:docMk/>
          <pc:sldMk cId="3039202506" sldId="260"/>
        </pc:sldMkLst>
        <pc:spChg chg="mod ord">
          <ac:chgData name="Amelia Jurkiewicz" userId="S::a.jurkiewicz@choszczno.pl::19c0976d-9cd0-4dcb-bb66-5e3ea35ddc65" providerId="AD" clId="Web-{6A195419-E71A-2BF8-4D5C-E6CD55221E28}" dt="2020-06-02T15:51:46.655" v="1446"/>
          <ac:spMkLst>
            <pc:docMk/>
            <pc:sldMk cId="3039202506" sldId="260"/>
            <ac:spMk id="2" creationId="{99AF5C84-6D98-446C-B864-FB7C678C9A6E}"/>
          </ac:spMkLst>
        </pc:spChg>
        <pc:spChg chg="mod ord">
          <ac:chgData name="Amelia Jurkiewicz" userId="S::a.jurkiewicz@choszczno.pl::19c0976d-9cd0-4dcb-bb66-5e3ea35ddc65" providerId="AD" clId="Web-{6A195419-E71A-2BF8-4D5C-E6CD55221E28}" dt="2020-06-02T15:51:46.655" v="1446"/>
          <ac:spMkLst>
            <pc:docMk/>
            <pc:sldMk cId="3039202506" sldId="260"/>
            <ac:spMk id="3" creationId="{7419AA77-33B9-455D-B51A-D8F808190CBC}"/>
          </ac:spMkLst>
        </pc:spChg>
        <pc:spChg chg="add del">
          <ac:chgData name="Amelia Jurkiewicz" userId="S::a.jurkiewicz@choszczno.pl::19c0976d-9cd0-4dcb-bb66-5e3ea35ddc65" providerId="AD" clId="Web-{6A195419-E71A-2BF8-4D5C-E6CD55221E28}" dt="2020-06-02T15:51:46.655" v="1446"/>
          <ac:spMkLst>
            <pc:docMk/>
            <pc:sldMk cId="3039202506" sldId="260"/>
            <ac:spMk id="8" creationId="{B1CCD5EF-766D-43B9-A25D-19122E5FB181}"/>
          </ac:spMkLst>
        </pc:spChg>
        <pc:spChg chg="add del">
          <ac:chgData name="Amelia Jurkiewicz" userId="S::a.jurkiewicz@choszczno.pl::19c0976d-9cd0-4dcb-bb66-5e3ea35ddc65" providerId="AD" clId="Web-{6A195419-E71A-2BF8-4D5C-E6CD55221E28}" dt="2020-06-02T15:51:46.655" v="1446"/>
          <ac:spMkLst>
            <pc:docMk/>
            <pc:sldMk cId="3039202506" sldId="260"/>
            <ac:spMk id="10" creationId="{FD9699C9-77F1-4E33-A750-CB78C7EA29E6}"/>
          </ac:spMkLst>
        </pc:spChg>
      </pc:sldChg>
      <pc:sldChg chg="addSp delSp modSp new mod setBg modClrScheme delDesignElem chgLayout">
        <pc:chgData name="Amelia Jurkiewicz" userId="S::a.jurkiewicz@choszczno.pl::19c0976d-9cd0-4dcb-bb66-5e3ea35ddc65" providerId="AD" clId="Web-{6A195419-E71A-2BF8-4D5C-E6CD55221E28}" dt="2020-06-02T15:51:46.655" v="1446"/>
        <pc:sldMkLst>
          <pc:docMk/>
          <pc:sldMk cId="4228732442" sldId="261"/>
        </pc:sldMkLst>
        <pc:spChg chg="mod ord">
          <ac:chgData name="Amelia Jurkiewicz" userId="S::a.jurkiewicz@choszczno.pl::19c0976d-9cd0-4dcb-bb66-5e3ea35ddc65" providerId="AD" clId="Web-{6A195419-E71A-2BF8-4D5C-E6CD55221E28}" dt="2020-06-02T15:51:46.655" v="1446"/>
          <ac:spMkLst>
            <pc:docMk/>
            <pc:sldMk cId="4228732442" sldId="261"/>
            <ac:spMk id="2" creationId="{BE7AB764-D44E-474A-8A3E-22984CA964C5}"/>
          </ac:spMkLst>
        </pc:spChg>
        <pc:spChg chg="mod ord">
          <ac:chgData name="Amelia Jurkiewicz" userId="S::a.jurkiewicz@choszczno.pl::19c0976d-9cd0-4dcb-bb66-5e3ea35ddc65" providerId="AD" clId="Web-{6A195419-E71A-2BF8-4D5C-E6CD55221E28}" dt="2020-06-02T15:51:46.655" v="1446"/>
          <ac:spMkLst>
            <pc:docMk/>
            <pc:sldMk cId="4228732442" sldId="261"/>
            <ac:spMk id="3" creationId="{E740EDA0-44A3-476D-B091-F05A8774BD54}"/>
          </ac:spMkLst>
        </pc:spChg>
        <pc:spChg chg="add del">
          <ac:chgData name="Amelia Jurkiewicz" userId="S::a.jurkiewicz@choszczno.pl::19c0976d-9cd0-4dcb-bb66-5e3ea35ddc65" providerId="AD" clId="Web-{6A195419-E71A-2BF8-4D5C-E6CD55221E28}" dt="2020-06-02T15:51:46.655" v="1446"/>
          <ac:spMkLst>
            <pc:docMk/>
            <pc:sldMk cId="4228732442" sldId="261"/>
            <ac:spMk id="8" creationId="{B1CCD5EF-766D-43B9-A25D-19122E5FB181}"/>
          </ac:spMkLst>
        </pc:spChg>
        <pc:spChg chg="add del">
          <ac:chgData name="Amelia Jurkiewicz" userId="S::a.jurkiewicz@choszczno.pl::19c0976d-9cd0-4dcb-bb66-5e3ea35ddc65" providerId="AD" clId="Web-{6A195419-E71A-2BF8-4D5C-E6CD55221E28}" dt="2020-06-02T15:51:46.655" v="1446"/>
          <ac:spMkLst>
            <pc:docMk/>
            <pc:sldMk cId="4228732442" sldId="261"/>
            <ac:spMk id="10" creationId="{FD9699C9-77F1-4E33-A750-CB78C7EA29E6}"/>
          </ac:spMkLst>
        </pc:spChg>
      </pc:sldChg>
      <pc:sldChg chg="addSp delSp modSp new mod setBg modClrScheme delDesignElem chgLayout">
        <pc:chgData name="Amelia Jurkiewicz" userId="S::a.jurkiewicz@choszczno.pl::19c0976d-9cd0-4dcb-bb66-5e3ea35ddc65" providerId="AD" clId="Web-{6A195419-E71A-2BF8-4D5C-E6CD55221E28}" dt="2020-06-02T15:51:46.655" v="1446"/>
        <pc:sldMkLst>
          <pc:docMk/>
          <pc:sldMk cId="3281155824" sldId="262"/>
        </pc:sldMkLst>
        <pc:spChg chg="mod ord">
          <ac:chgData name="Amelia Jurkiewicz" userId="S::a.jurkiewicz@choszczno.pl::19c0976d-9cd0-4dcb-bb66-5e3ea35ddc65" providerId="AD" clId="Web-{6A195419-E71A-2BF8-4D5C-E6CD55221E28}" dt="2020-06-02T15:51:46.655" v="1446"/>
          <ac:spMkLst>
            <pc:docMk/>
            <pc:sldMk cId="3281155824" sldId="262"/>
            <ac:spMk id="2" creationId="{5B45D881-1995-4926-B725-5CF3F49D8216}"/>
          </ac:spMkLst>
        </pc:spChg>
        <pc:spChg chg="mod ord">
          <ac:chgData name="Amelia Jurkiewicz" userId="S::a.jurkiewicz@choszczno.pl::19c0976d-9cd0-4dcb-bb66-5e3ea35ddc65" providerId="AD" clId="Web-{6A195419-E71A-2BF8-4D5C-E6CD55221E28}" dt="2020-06-02T15:51:46.655" v="1446"/>
          <ac:spMkLst>
            <pc:docMk/>
            <pc:sldMk cId="3281155824" sldId="262"/>
            <ac:spMk id="3" creationId="{165C9A79-3279-4530-B782-3E1DBA8FF9EC}"/>
          </ac:spMkLst>
        </pc:spChg>
        <pc:spChg chg="add del">
          <ac:chgData name="Amelia Jurkiewicz" userId="S::a.jurkiewicz@choszczno.pl::19c0976d-9cd0-4dcb-bb66-5e3ea35ddc65" providerId="AD" clId="Web-{6A195419-E71A-2BF8-4D5C-E6CD55221E28}" dt="2020-06-02T15:23:45.805" v="526"/>
          <ac:spMkLst>
            <pc:docMk/>
            <pc:sldMk cId="3281155824" sldId="262"/>
            <ac:spMk id="8" creationId="{B1CCD5EF-766D-43B9-A25D-19122E5FB181}"/>
          </ac:spMkLst>
        </pc:spChg>
        <pc:spChg chg="add del">
          <ac:chgData name="Amelia Jurkiewicz" userId="S::a.jurkiewicz@choszczno.pl::19c0976d-9cd0-4dcb-bb66-5e3ea35ddc65" providerId="AD" clId="Web-{6A195419-E71A-2BF8-4D5C-E6CD55221E28}" dt="2020-06-02T15:23:45.805" v="526"/>
          <ac:spMkLst>
            <pc:docMk/>
            <pc:sldMk cId="3281155824" sldId="262"/>
            <ac:spMk id="10" creationId="{FD9699C9-77F1-4E33-A750-CB78C7EA29E6}"/>
          </ac:spMkLst>
        </pc:spChg>
        <pc:spChg chg="add del">
          <ac:chgData name="Amelia Jurkiewicz" userId="S::a.jurkiewicz@choszczno.pl::19c0976d-9cd0-4dcb-bb66-5e3ea35ddc65" providerId="AD" clId="Web-{6A195419-E71A-2BF8-4D5C-E6CD55221E28}" dt="2020-06-02T15:51:46.655" v="1446"/>
          <ac:spMkLst>
            <pc:docMk/>
            <pc:sldMk cId="3281155824" sldId="262"/>
            <ac:spMk id="15" creationId="{B1CCD5EF-766D-43B9-A25D-19122E5FB181}"/>
          </ac:spMkLst>
        </pc:spChg>
        <pc:spChg chg="add del">
          <ac:chgData name="Amelia Jurkiewicz" userId="S::a.jurkiewicz@choszczno.pl::19c0976d-9cd0-4dcb-bb66-5e3ea35ddc65" providerId="AD" clId="Web-{6A195419-E71A-2BF8-4D5C-E6CD55221E28}" dt="2020-06-02T15:51:46.655" v="1446"/>
          <ac:spMkLst>
            <pc:docMk/>
            <pc:sldMk cId="3281155824" sldId="262"/>
            <ac:spMk id="17" creationId="{FD9699C9-77F1-4E33-A750-CB78C7EA29E6}"/>
          </ac:spMkLst>
        </pc:spChg>
      </pc:sldChg>
      <pc:sldChg chg="addSp delSp modSp new mod ord setBg modClrScheme delDesignElem chgLayout">
        <pc:chgData name="Amelia Jurkiewicz" userId="S::a.jurkiewicz@choszczno.pl::19c0976d-9cd0-4dcb-bb66-5e3ea35ddc65" providerId="AD" clId="Web-{6A195419-E71A-2BF8-4D5C-E6CD55221E28}" dt="2020-06-02T15:52:16.578" v="1449"/>
        <pc:sldMkLst>
          <pc:docMk/>
          <pc:sldMk cId="1177169807" sldId="263"/>
        </pc:sldMkLst>
        <pc:spChg chg="mod ord">
          <ac:chgData name="Amelia Jurkiewicz" userId="S::a.jurkiewicz@choszczno.pl::19c0976d-9cd0-4dcb-bb66-5e3ea35ddc65" providerId="AD" clId="Web-{6A195419-E71A-2BF8-4D5C-E6CD55221E28}" dt="2020-06-02T15:51:46.655" v="1446"/>
          <ac:spMkLst>
            <pc:docMk/>
            <pc:sldMk cId="1177169807" sldId="263"/>
            <ac:spMk id="2" creationId="{7A7DD29A-3988-4202-BB5F-4690A1DDA277}"/>
          </ac:spMkLst>
        </pc:spChg>
        <pc:spChg chg="mod ord">
          <ac:chgData name="Amelia Jurkiewicz" userId="S::a.jurkiewicz@choszczno.pl::19c0976d-9cd0-4dcb-bb66-5e3ea35ddc65" providerId="AD" clId="Web-{6A195419-E71A-2BF8-4D5C-E6CD55221E28}" dt="2020-06-02T15:52:16.578" v="1449"/>
          <ac:spMkLst>
            <pc:docMk/>
            <pc:sldMk cId="1177169807" sldId="263"/>
            <ac:spMk id="3" creationId="{71BC232F-D34B-40FF-916C-D2F5904B6C44}"/>
          </ac:spMkLst>
        </pc:spChg>
        <pc:spChg chg="add del">
          <ac:chgData name="Amelia Jurkiewicz" userId="S::a.jurkiewicz@choszczno.pl::19c0976d-9cd0-4dcb-bb66-5e3ea35ddc65" providerId="AD" clId="Web-{6A195419-E71A-2BF8-4D5C-E6CD55221E28}" dt="2020-06-02T15:52:16.578" v="1449"/>
          <ac:spMkLst>
            <pc:docMk/>
            <pc:sldMk cId="1177169807" sldId="263"/>
            <ac:spMk id="8" creationId="{B1CCD5EF-766D-43B9-A25D-19122E5FB181}"/>
          </ac:spMkLst>
        </pc:spChg>
        <pc:spChg chg="add del">
          <ac:chgData name="Amelia Jurkiewicz" userId="S::a.jurkiewicz@choszczno.pl::19c0976d-9cd0-4dcb-bb66-5e3ea35ddc65" providerId="AD" clId="Web-{6A195419-E71A-2BF8-4D5C-E6CD55221E28}" dt="2020-06-02T15:52:16.578" v="1449"/>
          <ac:spMkLst>
            <pc:docMk/>
            <pc:sldMk cId="1177169807" sldId="263"/>
            <ac:spMk id="10" creationId="{FD9699C9-77F1-4E33-A750-CB78C7EA29E6}"/>
          </ac:spMkLst>
        </pc:spChg>
        <pc:spChg chg="add">
          <ac:chgData name="Amelia Jurkiewicz" userId="S::a.jurkiewicz@choszczno.pl::19c0976d-9cd0-4dcb-bb66-5e3ea35ddc65" providerId="AD" clId="Web-{6A195419-E71A-2BF8-4D5C-E6CD55221E28}" dt="2020-06-02T15:52:16.578" v="1449"/>
          <ac:spMkLst>
            <pc:docMk/>
            <pc:sldMk cId="1177169807" sldId="263"/>
            <ac:spMk id="15" creationId="{B1CCD5EF-766D-43B9-A25D-19122E5FB181}"/>
          </ac:spMkLst>
        </pc:spChg>
        <pc:spChg chg="add">
          <ac:chgData name="Amelia Jurkiewicz" userId="S::a.jurkiewicz@choszczno.pl::19c0976d-9cd0-4dcb-bb66-5e3ea35ddc65" providerId="AD" clId="Web-{6A195419-E71A-2BF8-4D5C-E6CD55221E28}" dt="2020-06-02T15:52:16.578" v="1449"/>
          <ac:spMkLst>
            <pc:docMk/>
            <pc:sldMk cId="1177169807" sldId="263"/>
            <ac:spMk id="17" creationId="{FD9699C9-77F1-4E33-A750-CB78C7EA29E6}"/>
          </ac:spMkLst>
        </pc:spChg>
      </pc:sldChg>
      <pc:sldMasterChg chg="del delSldLayout">
        <pc:chgData name="Amelia Jurkiewicz" userId="S::a.jurkiewicz@choszczno.pl::19c0976d-9cd0-4dcb-bb66-5e3ea35ddc65" providerId="AD" clId="Web-{6A195419-E71A-2BF8-4D5C-E6CD55221E28}" dt="2020-06-02T14:58:29.316" v="0"/>
        <pc:sldMasterMkLst>
          <pc:docMk/>
          <pc:sldMasterMk cId="3926633689" sldId="2147483648"/>
        </pc:sldMasterMkLst>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3391757436" sldId="2147483649"/>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967380084" sldId="2147483650"/>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13234121" sldId="2147483651"/>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3883036252" sldId="2147483652"/>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961808292" sldId="2147483653"/>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1544797292" sldId="2147483654"/>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1850839136" sldId="2147483655"/>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2715530444" sldId="2147483656"/>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3024906009" sldId="2147483657"/>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2454508176" sldId="2147483658"/>
          </pc:sldLayoutMkLst>
        </pc:sldLayoutChg>
        <pc:sldLayoutChg chg="del">
          <pc:chgData name="Amelia Jurkiewicz" userId="S::a.jurkiewicz@choszczno.pl::19c0976d-9cd0-4dcb-bb66-5e3ea35ddc65" providerId="AD" clId="Web-{6A195419-E71A-2BF8-4D5C-E6CD55221E28}" dt="2020-06-02T14:58:29.316" v="0"/>
          <pc:sldLayoutMkLst>
            <pc:docMk/>
            <pc:sldMasterMk cId="3926633689" sldId="2147483648"/>
            <pc:sldLayoutMk cId="1340386666" sldId="2147483659"/>
          </pc:sldLayoutMkLst>
        </pc:sldLayoutChg>
      </pc:sldMasterChg>
      <pc:sldMasterChg chg="add del addSldLayout delSldLayout modSldLayout">
        <pc:chgData name="Amelia Jurkiewicz" userId="S::a.jurkiewicz@choszczno.pl::19c0976d-9cd0-4dcb-bb66-5e3ea35ddc65" providerId="AD" clId="Web-{6A195419-E71A-2BF8-4D5C-E6CD55221E28}" dt="2020-06-02T15:02:52.210" v="43"/>
        <pc:sldMasterMkLst>
          <pc:docMk/>
          <pc:sldMasterMk cId="2179309053" sldId="2147483660"/>
        </pc:sldMasterMkLst>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431871696" sldId="2147483661"/>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720855072" sldId="2147483662"/>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3938101883" sldId="2147483663"/>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1929394902" sldId="2147483664"/>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1650359590" sldId="2147483665"/>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1090467851" sldId="2147483666"/>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3606831344" sldId="2147483667"/>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1259983022" sldId="2147483668"/>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4279636222" sldId="2147483669"/>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3341671433" sldId="2147483670"/>
          </pc:sldLayoutMkLst>
        </pc:sldLayoutChg>
        <pc:sldLayoutChg chg="add del mod replId">
          <pc:chgData name="Amelia Jurkiewicz" userId="S::a.jurkiewicz@choszczno.pl::19c0976d-9cd0-4dcb-bb66-5e3ea35ddc65" providerId="AD" clId="Web-{6A195419-E71A-2BF8-4D5C-E6CD55221E28}" dt="2020-06-02T15:02:52.210" v="43"/>
          <pc:sldLayoutMkLst>
            <pc:docMk/>
            <pc:sldMasterMk cId="2179309053" sldId="2147483660"/>
            <pc:sldLayoutMk cId="1759262726" sldId="2147483671"/>
          </pc:sldLayoutMkLst>
        </pc:sldLayoutChg>
      </pc:sldMasterChg>
      <pc:sldMasterChg chg="add del addSldLayout delSldLayout modSldLayout">
        <pc:chgData name="Amelia Jurkiewicz" userId="S::a.jurkiewicz@choszczno.pl::19c0976d-9cd0-4dcb-bb66-5e3ea35ddc65" providerId="AD" clId="Web-{6A195419-E71A-2BF8-4D5C-E6CD55221E28}" dt="2020-06-02T15:03:05.913" v="44"/>
        <pc:sldMasterMkLst>
          <pc:docMk/>
          <pc:sldMasterMk cId="2994875979" sldId="2147483672"/>
        </pc:sldMasterMkLst>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2967257903" sldId="2147483673"/>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3793584082" sldId="2147483674"/>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468774630" sldId="2147483675"/>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985697752" sldId="2147483676"/>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2338039581" sldId="2147483677"/>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1776125918" sldId="2147483678"/>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174566168" sldId="2147483679"/>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691400541" sldId="2147483680"/>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1955145740" sldId="2147483681"/>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1668789781" sldId="2147483682"/>
          </pc:sldLayoutMkLst>
        </pc:sldLayoutChg>
        <pc:sldLayoutChg chg="add del mod replId">
          <pc:chgData name="Amelia Jurkiewicz" userId="S::a.jurkiewicz@choszczno.pl::19c0976d-9cd0-4dcb-bb66-5e3ea35ddc65" providerId="AD" clId="Web-{6A195419-E71A-2BF8-4D5C-E6CD55221E28}" dt="2020-06-02T15:03:05.913" v="44"/>
          <pc:sldLayoutMkLst>
            <pc:docMk/>
            <pc:sldMasterMk cId="2994875979" sldId="2147483672"/>
            <pc:sldLayoutMk cId="4254835625" sldId="2147483683"/>
          </pc:sldLayoutMkLst>
        </pc:sldLayoutChg>
      </pc:sldMasterChg>
      <pc:sldMasterChg chg="add del addSldLayout delSldLayout modSldLayout">
        <pc:chgData name="Amelia Jurkiewicz" userId="S::a.jurkiewicz@choszczno.pl::19c0976d-9cd0-4dcb-bb66-5e3ea35ddc65" providerId="AD" clId="Web-{6A195419-E71A-2BF8-4D5C-E6CD55221E28}" dt="2020-06-02T15:03:28.195" v="45"/>
        <pc:sldMasterMkLst>
          <pc:docMk/>
          <pc:sldMasterMk cId="2919651875" sldId="2147483684"/>
        </pc:sldMasterMkLst>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2283169768" sldId="2147483685"/>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1436336506" sldId="2147483686"/>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2788624702" sldId="2147483687"/>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1504917469" sldId="2147483688"/>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3047265710" sldId="2147483689"/>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1537875731" sldId="2147483690"/>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1127428121" sldId="2147483691"/>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329236833" sldId="2147483692"/>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3797166907" sldId="2147483693"/>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1481178139" sldId="2147483694"/>
          </pc:sldLayoutMkLst>
        </pc:sldLayoutChg>
        <pc:sldLayoutChg chg="add del mod replId">
          <pc:chgData name="Amelia Jurkiewicz" userId="S::a.jurkiewicz@choszczno.pl::19c0976d-9cd0-4dcb-bb66-5e3ea35ddc65" providerId="AD" clId="Web-{6A195419-E71A-2BF8-4D5C-E6CD55221E28}" dt="2020-06-02T15:03:28.195" v="45"/>
          <pc:sldLayoutMkLst>
            <pc:docMk/>
            <pc:sldMasterMk cId="2919651875" sldId="2147483684"/>
            <pc:sldLayoutMk cId="2935183390" sldId="2147483695"/>
          </pc:sldLayoutMkLst>
        </pc:sldLayoutChg>
      </pc:sldMasterChg>
      <pc:sldMasterChg chg="add del addSldLayout delSldLayout modSldLayout">
        <pc:chgData name="Amelia Jurkiewicz" userId="S::a.jurkiewicz@choszczno.pl::19c0976d-9cd0-4dcb-bb66-5e3ea35ddc65" providerId="AD" clId="Web-{6A195419-E71A-2BF8-4D5C-E6CD55221E28}" dt="2020-06-02T15:03:38.570" v="46"/>
        <pc:sldMasterMkLst>
          <pc:docMk/>
          <pc:sldMasterMk cId="2698017651" sldId="2147483696"/>
        </pc:sldMasterMkLst>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317457332" sldId="2147483697"/>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2137883350" sldId="2147483698"/>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770683679" sldId="2147483699"/>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3852671904" sldId="2147483700"/>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1814917404" sldId="2147483701"/>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1907062505" sldId="2147483702"/>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3928426817" sldId="2147483703"/>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3688794945" sldId="2147483704"/>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1724077380" sldId="2147483705"/>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399747257" sldId="2147483706"/>
          </pc:sldLayoutMkLst>
        </pc:sldLayoutChg>
        <pc:sldLayoutChg chg="add del mod replId">
          <pc:chgData name="Amelia Jurkiewicz" userId="S::a.jurkiewicz@choszczno.pl::19c0976d-9cd0-4dcb-bb66-5e3ea35ddc65" providerId="AD" clId="Web-{6A195419-E71A-2BF8-4D5C-E6CD55221E28}" dt="2020-06-02T15:03:38.570" v="46"/>
          <pc:sldLayoutMkLst>
            <pc:docMk/>
            <pc:sldMasterMk cId="2698017651" sldId="2147483696"/>
            <pc:sldLayoutMk cId="1253734156" sldId="2147483707"/>
          </pc:sldLayoutMkLst>
        </pc:sldLayoutChg>
      </pc:sldMasterChg>
      <pc:sldMasterChg chg="add del replId addSldLayout delSldLayout">
        <pc:chgData name="Amelia Jurkiewicz" userId="S::a.jurkiewicz@choszczno.pl::19c0976d-9cd0-4dcb-bb66-5e3ea35ddc65" providerId="AD" clId="Web-{6A195419-E71A-2BF8-4D5C-E6CD55221E28}" dt="2020-06-02T15:06:23.697" v="133"/>
        <pc:sldMasterMkLst>
          <pc:docMk/>
          <pc:sldMasterMk cId="2349763942" sldId="2147483708"/>
        </pc:sldMasterMkLst>
        <pc:sldLayoutChg chg="add del">
          <pc:chgData name="Amelia Jurkiewicz" userId="S::a.jurkiewicz@choszczno.pl::19c0976d-9cd0-4dcb-bb66-5e3ea35ddc65" providerId="AD" clId="Web-{6A195419-E71A-2BF8-4D5C-E6CD55221E28}" dt="2020-06-02T15:06:23.697" v="133"/>
          <pc:sldLayoutMkLst>
            <pc:docMk/>
            <pc:sldMasterMk cId="2349763942" sldId="2147483708"/>
            <pc:sldLayoutMk cId="2826371500" sldId="2147483709"/>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772837729" sldId="2147483710"/>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3522743739" sldId="2147483711"/>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3050411533" sldId="2147483712"/>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817314267" sldId="2147483713"/>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3411741073" sldId="2147483714"/>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1572456108" sldId="2147483715"/>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2222808349" sldId="2147483716"/>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393068156" sldId="2147483717"/>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250273548" sldId="2147483718"/>
          </pc:sldLayoutMkLst>
        </pc:sldLayoutChg>
        <pc:sldLayoutChg chg="add del replId">
          <pc:chgData name="Amelia Jurkiewicz" userId="S::a.jurkiewicz@choszczno.pl::19c0976d-9cd0-4dcb-bb66-5e3ea35ddc65" providerId="AD" clId="Web-{6A195419-E71A-2BF8-4D5C-E6CD55221E28}" dt="2020-06-02T15:06:23.697" v="133"/>
          <pc:sldLayoutMkLst>
            <pc:docMk/>
            <pc:sldMasterMk cId="2349763942" sldId="2147483708"/>
            <pc:sldLayoutMk cId="510843949" sldId="2147483719"/>
          </pc:sldLayoutMkLst>
        </pc:sldLayoutChg>
      </pc:sldMasterChg>
      <pc:sldMasterChg chg="add del addSldLayout delSldLayout modSldLayout">
        <pc:chgData name="Amelia Jurkiewicz" userId="S::a.jurkiewicz@choszczno.pl::19c0976d-9cd0-4dcb-bb66-5e3ea35ddc65" providerId="AD" clId="Web-{6A195419-E71A-2BF8-4D5C-E6CD55221E28}" dt="2020-06-02T15:51:46.655" v="1446"/>
        <pc:sldMasterMkLst>
          <pc:docMk/>
          <pc:sldMasterMk cId="1132997842" sldId="2147483720"/>
        </pc:sldMasterMkLst>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3758255252" sldId="2147483721"/>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710091001" sldId="2147483722"/>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64276676" sldId="2147483723"/>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3476721436" sldId="2147483724"/>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824962914" sldId="2147483725"/>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2969416430" sldId="2147483726"/>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3062809191" sldId="2147483727"/>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1369047379" sldId="2147483728"/>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1034760577" sldId="2147483729"/>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2535800505" sldId="2147483730"/>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1132997842" sldId="2147483720"/>
            <pc:sldLayoutMk cId="3480269321" sldId="2147483731"/>
          </pc:sldLayoutMkLst>
        </pc:sldLayoutChg>
      </pc:sldMasterChg>
      <pc:sldMasterChg chg="add del addSldLayout delSldLayout modSldLayout">
        <pc:chgData name="Amelia Jurkiewicz" userId="S::a.jurkiewicz@choszczno.pl::19c0976d-9cd0-4dcb-bb66-5e3ea35ddc65" providerId="AD" clId="Web-{6A195419-E71A-2BF8-4D5C-E6CD55221E28}" dt="2020-06-02T15:40:28.849" v="1029"/>
        <pc:sldMasterMkLst>
          <pc:docMk/>
          <pc:sldMasterMk cId="2744263658" sldId="2147483732"/>
        </pc:sldMasterMkLst>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3702978873" sldId="2147483733"/>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3344226048" sldId="2147483734"/>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952813204" sldId="2147483735"/>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3064401397" sldId="2147483736"/>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1452867847" sldId="2147483737"/>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3895592041" sldId="2147483738"/>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2853449756" sldId="2147483739"/>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338921632" sldId="2147483740"/>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3385898749" sldId="2147483741"/>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1595681593" sldId="2147483742"/>
          </pc:sldLayoutMkLst>
        </pc:sldLayoutChg>
        <pc:sldLayoutChg chg="add del mod replId">
          <pc:chgData name="Amelia Jurkiewicz" userId="S::a.jurkiewicz@choszczno.pl::19c0976d-9cd0-4dcb-bb66-5e3ea35ddc65" providerId="AD" clId="Web-{6A195419-E71A-2BF8-4D5C-E6CD55221E28}" dt="2020-06-02T15:40:28.849" v="1029"/>
          <pc:sldLayoutMkLst>
            <pc:docMk/>
            <pc:sldMasterMk cId="2744263658" sldId="2147483732"/>
            <pc:sldLayoutMk cId="2533229586" sldId="2147483743"/>
          </pc:sldLayoutMkLst>
        </pc:sldLayoutChg>
      </pc:sldMasterChg>
      <pc:sldMasterChg chg="add del addSldLayout delSldLayout modSldLayout">
        <pc:chgData name="Amelia Jurkiewicz" userId="S::a.jurkiewicz@choszczno.pl::19c0976d-9cd0-4dcb-bb66-5e3ea35ddc65" providerId="AD" clId="Web-{6A195419-E71A-2BF8-4D5C-E6CD55221E28}" dt="2020-06-02T15:51:46.655" v="1446"/>
        <pc:sldMasterMkLst>
          <pc:docMk/>
          <pc:sldMasterMk cId="2887097152" sldId="2147483732"/>
        </pc:sldMasterMkLst>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2242790489" sldId="2147483733"/>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2636954523" sldId="2147483734"/>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2523372532" sldId="2147483735"/>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3968438907" sldId="2147483736"/>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2165194853" sldId="2147483737"/>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3210582964" sldId="2147483738"/>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1771088521" sldId="2147483739"/>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611706951" sldId="2147483740"/>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1235264410" sldId="2147483741"/>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889833436" sldId="2147483742"/>
          </pc:sldLayoutMkLst>
        </pc:sldLayoutChg>
        <pc:sldLayoutChg chg="add del mod replId">
          <pc:chgData name="Amelia Jurkiewicz" userId="S::a.jurkiewicz@choszczno.pl::19c0976d-9cd0-4dcb-bb66-5e3ea35ddc65" providerId="AD" clId="Web-{6A195419-E71A-2BF8-4D5C-E6CD55221E28}" dt="2020-06-02T15:51:46.655" v="1446"/>
          <pc:sldLayoutMkLst>
            <pc:docMk/>
            <pc:sldMasterMk cId="2887097152" sldId="2147483732"/>
            <pc:sldLayoutMk cId="2550164482" sldId="2147483743"/>
          </pc:sldLayoutMkLst>
        </pc:sldLayoutChg>
      </pc:sldMasterChg>
    </pc:docChg>
  </pc:docChgLst>
  <pc:docChgLst>
    <pc:chgData name="Amelia Jurkiewicz" userId="S::a.jurkiewicz@choszczno.pl::19c0976d-9cd0-4dcb-bb66-5e3ea35ddc65" providerId="AD" clId="Web-{EC7BFEF1-A837-D452-061D-845D9FC1AF04}"/>
    <pc:docChg chg="modSld">
      <pc:chgData name="Amelia Jurkiewicz" userId="S::a.jurkiewicz@choszczno.pl::19c0976d-9cd0-4dcb-bb66-5e3ea35ddc65" providerId="AD" clId="Web-{EC7BFEF1-A837-D452-061D-845D9FC1AF04}" dt="2020-06-02T20:02:22.611" v="113" actId="20577"/>
      <pc:docMkLst>
        <pc:docMk/>
      </pc:docMkLst>
      <pc:sldChg chg="modSp">
        <pc:chgData name="Amelia Jurkiewicz" userId="S::a.jurkiewicz@choszczno.pl::19c0976d-9cd0-4dcb-bb66-5e3ea35ddc65" providerId="AD" clId="Web-{EC7BFEF1-A837-D452-061D-845D9FC1AF04}" dt="2020-06-02T19:55:52.838" v="43" actId="20577"/>
        <pc:sldMkLst>
          <pc:docMk/>
          <pc:sldMk cId="1381866114" sldId="258"/>
        </pc:sldMkLst>
        <pc:spChg chg="mod">
          <ac:chgData name="Amelia Jurkiewicz" userId="S::a.jurkiewicz@choszczno.pl::19c0976d-9cd0-4dcb-bb66-5e3ea35ddc65" providerId="AD" clId="Web-{EC7BFEF1-A837-D452-061D-845D9FC1AF04}" dt="2020-06-02T19:55:52.838" v="43" actId="20577"/>
          <ac:spMkLst>
            <pc:docMk/>
            <pc:sldMk cId="1381866114" sldId="258"/>
            <ac:spMk id="3" creationId="{40FECA2D-6869-4114-9CB0-ACB2EFF2CC86}"/>
          </ac:spMkLst>
        </pc:spChg>
      </pc:sldChg>
      <pc:sldChg chg="modSp">
        <pc:chgData name="Amelia Jurkiewicz" userId="S::a.jurkiewicz@choszczno.pl::19c0976d-9cd0-4dcb-bb66-5e3ea35ddc65" providerId="AD" clId="Web-{EC7BFEF1-A837-D452-061D-845D9FC1AF04}" dt="2020-06-02T19:57:08.843" v="49" actId="20577"/>
        <pc:sldMkLst>
          <pc:docMk/>
          <pc:sldMk cId="2449798484" sldId="259"/>
        </pc:sldMkLst>
        <pc:spChg chg="mod">
          <ac:chgData name="Amelia Jurkiewicz" userId="S::a.jurkiewicz@choszczno.pl::19c0976d-9cd0-4dcb-bb66-5e3ea35ddc65" providerId="AD" clId="Web-{EC7BFEF1-A837-D452-061D-845D9FC1AF04}" dt="2020-06-02T19:57:08.843" v="49" actId="20577"/>
          <ac:spMkLst>
            <pc:docMk/>
            <pc:sldMk cId="2449798484" sldId="259"/>
            <ac:spMk id="3" creationId="{444A792C-A93B-4992-B8D3-F91131B714F8}"/>
          </ac:spMkLst>
        </pc:spChg>
      </pc:sldChg>
      <pc:sldChg chg="modSp">
        <pc:chgData name="Amelia Jurkiewicz" userId="S::a.jurkiewicz@choszczno.pl::19c0976d-9cd0-4dcb-bb66-5e3ea35ddc65" providerId="AD" clId="Web-{EC7BFEF1-A837-D452-061D-845D9FC1AF04}" dt="2020-06-02T20:00:11.197" v="106" actId="20577"/>
        <pc:sldMkLst>
          <pc:docMk/>
          <pc:sldMk cId="3039202506" sldId="260"/>
        </pc:sldMkLst>
        <pc:spChg chg="mod">
          <ac:chgData name="Amelia Jurkiewicz" userId="S::a.jurkiewicz@choszczno.pl::19c0976d-9cd0-4dcb-bb66-5e3ea35ddc65" providerId="AD" clId="Web-{EC7BFEF1-A837-D452-061D-845D9FC1AF04}" dt="2020-06-02T20:00:11.197" v="106" actId="20577"/>
          <ac:spMkLst>
            <pc:docMk/>
            <pc:sldMk cId="3039202506" sldId="260"/>
            <ac:spMk id="3" creationId="{7419AA77-33B9-455D-B51A-D8F808190CBC}"/>
          </ac:spMkLst>
        </pc:spChg>
      </pc:sldChg>
      <pc:sldChg chg="modSp">
        <pc:chgData name="Amelia Jurkiewicz" userId="S::a.jurkiewicz@choszczno.pl::19c0976d-9cd0-4dcb-bb66-5e3ea35ddc65" providerId="AD" clId="Web-{EC7BFEF1-A837-D452-061D-845D9FC1AF04}" dt="2020-06-02T20:02:09.704" v="108" actId="20577"/>
        <pc:sldMkLst>
          <pc:docMk/>
          <pc:sldMk cId="3281155824" sldId="262"/>
        </pc:sldMkLst>
        <pc:spChg chg="mod">
          <ac:chgData name="Amelia Jurkiewicz" userId="S::a.jurkiewicz@choszczno.pl::19c0976d-9cd0-4dcb-bb66-5e3ea35ddc65" providerId="AD" clId="Web-{EC7BFEF1-A837-D452-061D-845D9FC1AF04}" dt="2020-06-02T19:53:00.938" v="0" actId="20577"/>
          <ac:spMkLst>
            <pc:docMk/>
            <pc:sldMk cId="3281155824" sldId="262"/>
            <ac:spMk id="2" creationId="{5B45D881-1995-4926-B725-5CF3F49D8216}"/>
          </ac:spMkLst>
        </pc:spChg>
        <pc:spChg chg="mod">
          <ac:chgData name="Amelia Jurkiewicz" userId="S::a.jurkiewicz@choszczno.pl::19c0976d-9cd0-4dcb-bb66-5e3ea35ddc65" providerId="AD" clId="Web-{EC7BFEF1-A837-D452-061D-845D9FC1AF04}" dt="2020-06-02T20:02:09.704" v="108" actId="20577"/>
          <ac:spMkLst>
            <pc:docMk/>
            <pc:sldMk cId="3281155824" sldId="262"/>
            <ac:spMk id="3" creationId="{165C9A79-3279-4530-B782-3E1DBA8FF9EC}"/>
          </ac:spMkLst>
        </pc:spChg>
      </pc:sldChg>
      <pc:sldChg chg="modSp">
        <pc:chgData name="Amelia Jurkiewicz" userId="S::a.jurkiewicz@choszczno.pl::19c0976d-9cd0-4dcb-bb66-5e3ea35ddc65" providerId="AD" clId="Web-{EC7BFEF1-A837-D452-061D-845D9FC1AF04}" dt="2020-06-02T20:02:21.299" v="111" actId="20577"/>
        <pc:sldMkLst>
          <pc:docMk/>
          <pc:sldMk cId="2693297574" sldId="264"/>
        </pc:sldMkLst>
        <pc:spChg chg="mod">
          <ac:chgData name="Amelia Jurkiewicz" userId="S::a.jurkiewicz@choszczno.pl::19c0976d-9cd0-4dcb-bb66-5e3ea35ddc65" providerId="AD" clId="Web-{EC7BFEF1-A837-D452-061D-845D9FC1AF04}" dt="2020-06-02T20:02:21.299" v="111" actId="20577"/>
          <ac:spMkLst>
            <pc:docMk/>
            <pc:sldMk cId="2693297574" sldId="264"/>
            <ac:spMk id="2" creationId="{7F7B1AAF-F220-4239-B708-79159A7019C6}"/>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6/2/2020</a:t>
            </a:fld>
            <a:endParaRPr lang="en-US" dirty="0"/>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758255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F4E5243-F52A-4D37-9694-EB26C6C31910}" type="datetimeFigureOut">
              <a:rPr lang="en-US" dirty="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535800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A77B6E1-634A-48DC-9E8B-D894023267EF}" type="datetimeFigureOut">
              <a:rPr lang="en-US" dirty="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80269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B2D3E9E-A95C-48F2-B4BF-A71542E0BE9A}" type="datetimeFigureOut">
              <a:rPr lang="en-US" dirty="0"/>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710091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6/2/2020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extLst>
      <p:ext uri="{BB962C8B-B14F-4D97-AF65-F5344CB8AC3E}">
        <p14:creationId xmlns:p14="http://schemas.microsoft.com/office/powerpoint/2010/main" val="64276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F12952B5-7A2F-4CC8-B7CE-9234E21C2837}" type="datetimeFigureOut">
              <a:rPr lang="en-US" dirty="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476721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E1DA07A-9201-4B4B-BAF2-015AFA30F520}" type="datetimeFigureOut">
              <a:rPr lang="en-US" dirty="0"/>
              <a:t>6/2/2020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824962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73D7E00A-486F-4252-8B1D-E32645521F49}" type="datetimeFigureOut">
              <a:rPr lang="en-US" dirty="0"/>
              <a:t>6/2/2020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969416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6/2/2020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062809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dirty="0"/>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dirty="0"/>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6/2/2020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369047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2192000" cy="5330952"/>
          </a:xfrm>
          <a:blipFill>
            <a:blip r:embed="rId2"/>
            <a:stretch>
              <a:fillRect/>
            </a:stretch>
          </a:blip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5586B75A-687E-405C-8A0B-8D00578BA2C3}" type="datetimeFigureOut">
              <a:rPr lang="en-US" dirty="0"/>
              <a:pPr/>
              <a:t>6/2/2020</a:t>
            </a:fld>
            <a:endParaRPr lang="en-US" dirty="0"/>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dirty="0"/>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03476057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6/2/2020</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11329978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63D328-1105-48A1-966A-C2D8F244045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a:stretch/>
        </p:blipFill>
        <p:spPr>
          <a:xfrm>
            <a:off x="20" y="10"/>
            <a:ext cx="12191980" cy="6857990"/>
          </a:xfrm>
          <a:prstGeom prst="rect">
            <a:avLst/>
          </a:prstGeom>
        </p:spPr>
      </p:pic>
      <p:sp>
        <p:nvSpPr>
          <p:cNvPr id="2" name="Tytuł 1"/>
          <p:cNvSpPr>
            <a:spLocks noGrp="1"/>
          </p:cNvSpPr>
          <p:nvPr>
            <p:ph type="ctrTitle"/>
          </p:nvPr>
        </p:nvSpPr>
        <p:spPr>
          <a:xfrm>
            <a:off x="2103121" y="2455551"/>
            <a:ext cx="8086400" cy="1400785"/>
          </a:xfrm>
        </p:spPr>
        <p:txBody>
          <a:bodyPr vert="horz" lIns="91440" tIns="45720" rIns="91440" bIns="45720" rtlCol="0" anchor="b">
            <a:noAutofit/>
          </a:bodyPr>
          <a:lstStyle/>
          <a:p>
            <a:pPr algn="ctr"/>
            <a:r>
              <a:rPr lang="pl-PL" dirty="0">
                <a:solidFill>
                  <a:schemeClr val="bg1"/>
                </a:solidFill>
                <a:cs typeface="Calibri Light"/>
              </a:rPr>
              <a:t>Historia Disneya</a:t>
            </a:r>
          </a:p>
        </p:txBody>
      </p:sp>
      <p:sp>
        <p:nvSpPr>
          <p:cNvPr id="3" name="Podtytuł 2"/>
          <p:cNvSpPr>
            <a:spLocks noGrp="1"/>
          </p:cNvSpPr>
          <p:nvPr>
            <p:ph type="subTitle" idx="1"/>
          </p:nvPr>
        </p:nvSpPr>
        <p:spPr>
          <a:xfrm>
            <a:off x="2615738" y="5680637"/>
            <a:ext cx="6960524" cy="598516"/>
          </a:xfrm>
        </p:spPr>
        <p:txBody>
          <a:bodyPr anchor="t">
            <a:normAutofit/>
          </a:bodyPr>
          <a:lstStyle/>
          <a:p>
            <a:pPr algn="ctr"/>
            <a:endParaRPr lang="pl-PL" sz="2000">
              <a:solidFill>
                <a:schemeClr val="bg1"/>
              </a:solidFill>
            </a:endParaRPr>
          </a:p>
        </p:txBody>
      </p:sp>
    </p:spTree>
    <p:extLst>
      <p:ext uri="{BB962C8B-B14F-4D97-AF65-F5344CB8AC3E}">
        <p14:creationId xmlns:p14="http://schemas.microsoft.com/office/powerpoint/2010/main" val="211190149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mute="1">
                <p:cTn id="7"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woda, łódź, zewnętrzne, duży&#10;&#10;Opis wygenerowany przy bardzo wysokim poziomie pewności">
            <a:extLst>
              <a:ext uri="{FF2B5EF4-FFF2-40B4-BE49-F238E27FC236}">
                <a16:creationId xmlns:a16="http://schemas.microsoft.com/office/drawing/2014/main" id="{B473A851-4D56-44A1-8E11-96A133915C86}"/>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7A7DD29A-3988-4202-BB5F-4690A1DDA277}"/>
              </a:ext>
            </a:extLst>
          </p:cNvPr>
          <p:cNvSpPr>
            <a:spLocks noGrp="1"/>
          </p:cNvSpPr>
          <p:nvPr>
            <p:ph type="title"/>
          </p:nvPr>
        </p:nvSpPr>
        <p:spPr>
          <a:xfrm>
            <a:off x="657224" y="499533"/>
            <a:ext cx="10772775" cy="1658198"/>
          </a:xfrm>
        </p:spPr>
        <p:txBody>
          <a:bodyPr>
            <a:normAutofit/>
          </a:bodyPr>
          <a:lstStyle/>
          <a:p>
            <a:r>
              <a:rPr lang="pl-PL">
                <a:solidFill>
                  <a:schemeClr val="tx1"/>
                </a:solidFill>
                <a:cs typeface="Calibri Light"/>
              </a:rPr>
              <a:t>W prezentacji znajdziesz:</a:t>
            </a:r>
            <a:endParaRPr lang="pl-PL">
              <a:solidFill>
                <a:schemeClr val="tx1"/>
              </a:solidFill>
            </a:endParaRPr>
          </a:p>
        </p:txBody>
      </p:sp>
      <p:sp>
        <p:nvSpPr>
          <p:cNvPr id="3" name="Symbol zastępczy zawartości 2">
            <a:extLst>
              <a:ext uri="{FF2B5EF4-FFF2-40B4-BE49-F238E27FC236}">
                <a16:creationId xmlns:a16="http://schemas.microsoft.com/office/drawing/2014/main" id="{71BC232F-D34B-40FF-916C-D2F5904B6C44}"/>
              </a:ext>
            </a:extLst>
          </p:cNvPr>
          <p:cNvSpPr>
            <a:spLocks noGrp="1"/>
          </p:cNvSpPr>
          <p:nvPr>
            <p:ph idx="1"/>
          </p:nvPr>
        </p:nvSpPr>
        <p:spPr>
          <a:xfrm>
            <a:off x="676656" y="2011680"/>
            <a:ext cx="10753725" cy="3766185"/>
          </a:xfrm>
        </p:spPr>
        <p:txBody>
          <a:bodyPr vert="horz" lIns="91440" tIns="45720" rIns="91440" bIns="45720" rtlCol="0">
            <a:normAutofit/>
          </a:bodyPr>
          <a:lstStyle/>
          <a:p>
            <a:pPr marL="342900" indent="-342900">
              <a:buChar char="•"/>
            </a:pPr>
            <a:r>
              <a:rPr lang="pl-PL">
                <a:solidFill>
                  <a:schemeClr val="tx1"/>
                </a:solidFill>
                <a:cs typeface="Calibri Light" panose="020F0302020204030204"/>
              </a:rPr>
              <a:t>Początki kariery Walta Disneya</a:t>
            </a:r>
          </a:p>
          <a:p>
            <a:pPr marL="342900" indent="-342900">
              <a:buChar char="•"/>
            </a:pPr>
            <a:r>
              <a:rPr lang="pl-PL">
                <a:solidFill>
                  <a:schemeClr val="tx1"/>
                </a:solidFill>
                <a:cs typeface="Calibri Light" panose="020F0302020204030204"/>
              </a:rPr>
              <a:t>Krótka historia Myszki Miki</a:t>
            </a:r>
          </a:p>
          <a:p>
            <a:pPr marL="342900" indent="-342900">
              <a:buChar char="•"/>
            </a:pPr>
            <a:r>
              <a:rPr lang="pl-PL">
                <a:solidFill>
                  <a:schemeClr val="tx1"/>
                </a:solidFill>
                <a:cs typeface="Calibri Light" panose="020F0302020204030204"/>
              </a:rPr>
              <a:t>Wielki krok w karierze Walta Disneya</a:t>
            </a:r>
          </a:p>
          <a:p>
            <a:pPr marL="342900" indent="-342900">
              <a:buChar char="•"/>
            </a:pPr>
            <a:r>
              <a:rPr lang="pl-PL">
                <a:solidFill>
                  <a:schemeClr val="tx1"/>
                </a:solidFill>
                <a:cs typeface="Calibri Light" panose="020F0302020204030204"/>
              </a:rPr>
              <a:t>Kolejne lata studia</a:t>
            </a:r>
          </a:p>
          <a:p>
            <a:pPr marL="342900" indent="-342900">
              <a:buChar char="•"/>
            </a:pPr>
            <a:r>
              <a:rPr lang="pl-PL">
                <a:solidFill>
                  <a:schemeClr val="tx1"/>
                </a:solidFill>
                <a:cs typeface="Calibri Light" panose="020F0302020204030204"/>
              </a:rPr>
              <a:t>Filmy Walta Disneya</a:t>
            </a:r>
          </a:p>
          <a:p>
            <a:pPr marL="342900" indent="-342900">
              <a:buChar char="•"/>
            </a:pPr>
            <a:endParaRPr lang="pl-PL">
              <a:solidFill>
                <a:schemeClr val="tx1"/>
              </a:solidFill>
              <a:cs typeface="Calibri Light" panose="020F0302020204030204"/>
            </a:endParaRPr>
          </a:p>
        </p:txBody>
      </p:sp>
    </p:spTree>
    <p:extLst>
      <p:ext uri="{BB962C8B-B14F-4D97-AF65-F5344CB8AC3E}">
        <p14:creationId xmlns:p14="http://schemas.microsoft.com/office/powerpoint/2010/main" val="1177169807"/>
      </p:ext>
    </p:extLst>
  </p:cSld>
  <p:clrMapOvr>
    <a:overrideClrMapping bg1="dk1" tx1="lt1" bg2="dk2" tx2="lt2" accent1="accent1" accent2="accent2" accent3="accent3" accent4="accent4" accent5="accent5" accent6="accent6" hlink="hlink" folHlink="folHlink"/>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Obraz 5" descr="Obraz zawierający woda, łódź, zewnętrzne, duży&#10;&#10;Opis wygenerowany przy bardzo wysokim poziomie pewności">
            <a:extLst>
              <a:ext uri="{FF2B5EF4-FFF2-40B4-BE49-F238E27FC236}">
                <a16:creationId xmlns:a16="http://schemas.microsoft.com/office/drawing/2014/main" id="{B4FF75AA-2485-4A73-AE0F-7817BE30E5FD}"/>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D05F9A5A-10AD-4B94-A6C2-A71F0DAAEAFE}"/>
              </a:ext>
            </a:extLst>
          </p:cNvPr>
          <p:cNvSpPr>
            <a:spLocks noGrp="1"/>
          </p:cNvSpPr>
          <p:nvPr>
            <p:ph type="title"/>
          </p:nvPr>
        </p:nvSpPr>
        <p:spPr>
          <a:xfrm>
            <a:off x="657224" y="499533"/>
            <a:ext cx="10772775" cy="1658198"/>
          </a:xfrm>
        </p:spPr>
        <p:txBody>
          <a:bodyPr>
            <a:normAutofit/>
          </a:bodyPr>
          <a:lstStyle/>
          <a:p>
            <a:r>
              <a:rPr lang="pl-PL">
                <a:solidFill>
                  <a:schemeClr val="tx1"/>
                </a:solidFill>
                <a:cs typeface="Calibri Light"/>
              </a:rPr>
              <a:t>Początki kariery Walta Disneya</a:t>
            </a:r>
          </a:p>
        </p:txBody>
      </p:sp>
      <p:sp>
        <p:nvSpPr>
          <p:cNvPr id="3" name="Symbol zastępczy zawartości 2">
            <a:extLst>
              <a:ext uri="{FF2B5EF4-FFF2-40B4-BE49-F238E27FC236}">
                <a16:creationId xmlns:a16="http://schemas.microsoft.com/office/drawing/2014/main" id="{40FECA2D-6869-4114-9CB0-ACB2EFF2CC86}"/>
              </a:ext>
            </a:extLst>
          </p:cNvPr>
          <p:cNvSpPr>
            <a:spLocks noGrp="1"/>
          </p:cNvSpPr>
          <p:nvPr>
            <p:ph idx="1"/>
          </p:nvPr>
        </p:nvSpPr>
        <p:spPr>
          <a:xfrm>
            <a:off x="676656" y="2011680"/>
            <a:ext cx="10753725" cy="3766185"/>
          </a:xfrm>
        </p:spPr>
        <p:txBody>
          <a:bodyPr vert="horz" lIns="91440" tIns="45720" rIns="91440" bIns="45720" rtlCol="0" anchor="t">
            <a:normAutofit/>
          </a:bodyPr>
          <a:lstStyle/>
          <a:p>
            <a:pPr marL="0" indent="0">
              <a:buNone/>
            </a:pPr>
            <a:endParaRPr lang="pl-PL" sz="2200">
              <a:solidFill>
                <a:schemeClr val="tx1"/>
              </a:solidFill>
              <a:ea typeface="+mn-lt"/>
              <a:cs typeface="+mn-lt"/>
            </a:endParaRPr>
          </a:p>
          <a:p>
            <a:pPr marL="0" indent="0">
              <a:buNone/>
            </a:pPr>
            <a:r>
              <a:rPr lang="pl-PL" sz="2200" dirty="0">
                <a:solidFill>
                  <a:schemeClr val="tx1"/>
                </a:solidFill>
                <a:latin typeface="Calibri Light"/>
                <a:ea typeface="+mn-lt"/>
                <a:cs typeface="+mn-lt"/>
              </a:rPr>
              <a:t>Początki Walta Disneya były bardzo trudne: na nic zdały się jego determinacja, pasja i entuzjazm bo żadne studio filmowe w Los Angeles nie chciało zatrudnić go ze względu na jego brak doświadczenia w zawodzie. Na początku 1923 roku animator Walt Disney utworzył krótkometrażowy film zatytułowany </a:t>
            </a:r>
            <a:r>
              <a:rPr lang="pl-PL" sz="2200" dirty="0" err="1">
                <a:solidFill>
                  <a:schemeClr val="tx1"/>
                </a:solidFill>
                <a:latin typeface="Calibri Light"/>
                <a:ea typeface="+mn-lt"/>
                <a:cs typeface="+mn-lt"/>
              </a:rPr>
              <a:t>Alice’s</a:t>
            </a:r>
            <a:r>
              <a:rPr lang="pl-PL" sz="2200" dirty="0">
                <a:solidFill>
                  <a:schemeClr val="tx1"/>
                </a:solidFill>
                <a:latin typeface="Calibri Light"/>
                <a:ea typeface="+mn-lt"/>
                <a:cs typeface="+mn-lt"/>
              </a:rPr>
              <a:t> </a:t>
            </a:r>
            <a:r>
              <a:rPr lang="pl-PL" sz="2200" dirty="0" err="1">
                <a:solidFill>
                  <a:schemeClr val="tx1"/>
                </a:solidFill>
                <a:latin typeface="Calibri Light"/>
                <a:ea typeface="+mn-lt"/>
                <a:cs typeface="+mn-lt"/>
              </a:rPr>
              <a:t>Wonderland</a:t>
            </a:r>
            <a:r>
              <a:rPr lang="pl-PL" sz="2200" dirty="0">
                <a:solidFill>
                  <a:schemeClr val="tx1"/>
                </a:solidFill>
                <a:latin typeface="Calibri Light"/>
                <a:ea typeface="+mn-lt"/>
                <a:cs typeface="+mn-lt"/>
              </a:rPr>
              <a:t>, w którym dziecięca aktorka Virginia Davis pojawiła się u boku animowanych postaci. Po zbankrutowaniu w tym samym roku swojego studia </a:t>
            </a:r>
            <a:r>
              <a:rPr lang="pl-PL" sz="2200" dirty="0" err="1">
                <a:solidFill>
                  <a:schemeClr val="tx1"/>
                </a:solidFill>
                <a:latin typeface="Calibri Light"/>
                <a:ea typeface="+mn-lt"/>
                <a:cs typeface="+mn-lt"/>
              </a:rPr>
              <a:t>Laugh</a:t>
            </a:r>
            <a:r>
              <a:rPr lang="pl-PL" sz="2200" dirty="0">
                <a:solidFill>
                  <a:schemeClr val="tx1"/>
                </a:solidFill>
                <a:latin typeface="Calibri Light"/>
                <a:ea typeface="+mn-lt"/>
                <a:cs typeface="+mn-lt"/>
              </a:rPr>
              <a:t>-O-Gram Studio, Disney dołączył do swojego brata Roya Disneya w Hollywood. Margaret J. Winkler, która zajmowała się filmową dystrybucyjną skontaktowała się z Disneyem i zaoferowała dystrybucję całej serii Alice </a:t>
            </a:r>
            <a:r>
              <a:rPr lang="pl-PL" sz="2200" dirty="0" err="1">
                <a:solidFill>
                  <a:schemeClr val="tx1"/>
                </a:solidFill>
                <a:latin typeface="Calibri Light"/>
                <a:ea typeface="+mn-lt"/>
                <a:cs typeface="+mn-lt"/>
              </a:rPr>
              <a:t>Comedies</a:t>
            </a:r>
            <a:r>
              <a:rPr lang="pl-PL" sz="2200" dirty="0">
                <a:solidFill>
                  <a:schemeClr val="tx1"/>
                </a:solidFill>
                <a:latin typeface="Calibri Light"/>
                <a:ea typeface="+mn-lt"/>
                <a:cs typeface="+mn-lt"/>
              </a:rPr>
              <a:t>, z Disneyem jako partnerem produkcji. Jeszcze w tym samym roku, 16 października bracia Disneyowie utworzyli Disney </a:t>
            </a:r>
            <a:r>
              <a:rPr lang="pl-PL" sz="2200" dirty="0" err="1">
                <a:solidFill>
                  <a:schemeClr val="tx1"/>
                </a:solidFill>
                <a:latin typeface="Calibri Light"/>
                <a:ea typeface="+mn-lt"/>
                <a:cs typeface="+mn-lt"/>
              </a:rPr>
              <a:t>Brothers</a:t>
            </a:r>
            <a:r>
              <a:rPr lang="pl-PL" sz="2200" dirty="0">
                <a:solidFill>
                  <a:schemeClr val="tx1"/>
                </a:solidFill>
                <a:latin typeface="Calibri Light"/>
                <a:ea typeface="+mn-lt"/>
                <a:cs typeface="+mn-lt"/>
              </a:rPr>
              <a:t> </a:t>
            </a:r>
            <a:r>
              <a:rPr lang="pl-PL" sz="2200" dirty="0" err="1">
                <a:solidFill>
                  <a:schemeClr val="tx1"/>
                </a:solidFill>
                <a:latin typeface="Calibri Light"/>
                <a:ea typeface="+mn-lt"/>
                <a:cs typeface="+mn-lt"/>
              </a:rPr>
              <a:t>Cartoon</a:t>
            </a:r>
            <a:r>
              <a:rPr lang="pl-PL" sz="2200" dirty="0">
                <a:solidFill>
                  <a:schemeClr val="tx1"/>
                </a:solidFill>
                <a:latin typeface="Calibri Light"/>
                <a:ea typeface="+mn-lt"/>
                <a:cs typeface="+mn-lt"/>
              </a:rPr>
              <a:t> Studio, które w styczniu 1926 roku zmieniło nazwę na Walt Disney Studio. </a:t>
            </a:r>
            <a:endParaRPr lang="pl-PL" sz="2200" dirty="0">
              <a:solidFill>
                <a:schemeClr val="tx1"/>
              </a:solidFill>
              <a:latin typeface="Calibri Light"/>
              <a:ea typeface="Ebrima"/>
              <a:cs typeface="Calibri Light"/>
            </a:endParaRPr>
          </a:p>
          <a:p>
            <a:endParaRPr lang="pl-PL" sz="2200">
              <a:solidFill>
                <a:schemeClr val="tx1"/>
              </a:solidFill>
              <a:cs typeface="Calibri Light"/>
            </a:endParaRPr>
          </a:p>
        </p:txBody>
      </p:sp>
    </p:spTree>
    <p:extLst>
      <p:ext uri="{BB962C8B-B14F-4D97-AF65-F5344CB8AC3E}">
        <p14:creationId xmlns:p14="http://schemas.microsoft.com/office/powerpoint/2010/main" val="1381866114"/>
      </p:ext>
    </p:extLst>
  </p:cSld>
  <p:clrMapOvr>
    <a:overrideClrMapping bg1="dk1" tx1="lt1" bg2="dk2" tx2="lt2" accent1="accent1" accent2="accent2" accent3="accent3" accent4="accent4" accent5="accent5" accent6="accent6" hlink="hlink" folHlink="folHlink"/>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woda, łódź, zewnętrzne, duży&#10;&#10;Opis wygenerowany przy bardzo wysokim poziomie pewności">
            <a:extLst>
              <a:ext uri="{FF2B5EF4-FFF2-40B4-BE49-F238E27FC236}">
                <a16:creationId xmlns:a16="http://schemas.microsoft.com/office/drawing/2014/main" id="{244731E3-E106-4D11-9BCA-3C506E54E9BC}"/>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2ABB4819-C6FE-42CB-A160-76DF3E55225B}"/>
              </a:ext>
            </a:extLst>
          </p:cNvPr>
          <p:cNvSpPr>
            <a:spLocks noGrp="1"/>
          </p:cNvSpPr>
          <p:nvPr>
            <p:ph type="title"/>
          </p:nvPr>
        </p:nvSpPr>
        <p:spPr>
          <a:xfrm>
            <a:off x="657224" y="499533"/>
            <a:ext cx="10772775" cy="1658198"/>
          </a:xfrm>
        </p:spPr>
        <p:txBody>
          <a:bodyPr>
            <a:normAutofit/>
          </a:bodyPr>
          <a:lstStyle/>
          <a:p>
            <a:r>
              <a:rPr lang="pl-PL">
                <a:solidFill>
                  <a:schemeClr val="tx1"/>
                </a:solidFill>
                <a:cs typeface="Calibri Light" panose="020F0302020204030204"/>
              </a:rPr>
              <a:t>Krótka historia Myszki Miki</a:t>
            </a:r>
          </a:p>
        </p:txBody>
      </p:sp>
      <p:sp>
        <p:nvSpPr>
          <p:cNvPr id="3" name="Symbol zastępczy zawartości 2">
            <a:extLst>
              <a:ext uri="{FF2B5EF4-FFF2-40B4-BE49-F238E27FC236}">
                <a16:creationId xmlns:a16="http://schemas.microsoft.com/office/drawing/2014/main" id="{444A792C-A93B-4992-B8D3-F91131B714F8}"/>
              </a:ext>
            </a:extLst>
          </p:cNvPr>
          <p:cNvSpPr>
            <a:spLocks noGrp="1"/>
          </p:cNvSpPr>
          <p:nvPr>
            <p:ph idx="1"/>
          </p:nvPr>
        </p:nvSpPr>
        <p:spPr>
          <a:xfrm>
            <a:off x="676656" y="2011680"/>
            <a:ext cx="10753725" cy="3766185"/>
          </a:xfrm>
        </p:spPr>
        <p:txBody>
          <a:bodyPr vert="horz" lIns="91440" tIns="45720" rIns="91440" bIns="45720" rtlCol="0" anchor="t">
            <a:normAutofit/>
          </a:bodyPr>
          <a:lstStyle/>
          <a:p>
            <a:r>
              <a:rPr lang="pl-PL" dirty="0">
                <a:solidFill>
                  <a:schemeClr val="tx1"/>
                </a:solidFill>
                <a:ea typeface="+mn-lt"/>
                <a:cs typeface="+mn-lt"/>
              </a:rPr>
              <a:t>Już w 1928 roku powstała znana nam postać czyli Myszka Miki. Disney wymyślił postać, którą początkowo nazwał Mortimer. Później zmienił on jej imię na Miki Mouse, ponieważ jego żonie nie podobało się poprzednie imię. Pierwszymi kreskówkami z Myszką Miki były: Szalony samolot i Galopujący Gaucho.  Zaś pierwszym filmem z dźwiękiem był Parowiec </a:t>
            </a:r>
            <a:r>
              <a:rPr lang="pl-PL" dirty="0" err="1">
                <a:solidFill>
                  <a:schemeClr val="tx1"/>
                </a:solidFill>
                <a:ea typeface="+mn-lt"/>
                <a:cs typeface="+mn-lt"/>
              </a:rPr>
              <a:t>Willie</a:t>
            </a:r>
            <a:r>
              <a:rPr lang="pl-PL" dirty="0">
                <a:solidFill>
                  <a:schemeClr val="tx1"/>
                </a:solidFill>
                <a:ea typeface="+mn-lt"/>
                <a:cs typeface="+mn-lt"/>
              </a:rPr>
              <a:t>. Stał się on wielkim hitem wytwórni i był pierwszym w pełni udźwiękowionym filmem animowanym. Pod koniec roku studio wydało udźwiękowienie do bajki Galopujący Gaucho, a później również do Szalonego samolotu. W kolejnych latach Walt Disney wymyślił takie postacie jak: Pluto czy </a:t>
            </a:r>
            <a:r>
              <a:rPr lang="pl-PL" dirty="0" err="1">
                <a:solidFill>
                  <a:schemeClr val="tx1"/>
                </a:solidFill>
                <a:ea typeface="+mn-lt"/>
                <a:cs typeface="+mn-lt"/>
              </a:rPr>
              <a:t>Goofy</a:t>
            </a:r>
            <a:r>
              <a:rPr lang="pl-PL" dirty="0">
                <a:solidFill>
                  <a:schemeClr val="tx1"/>
                </a:solidFill>
                <a:ea typeface="+mn-lt"/>
                <a:cs typeface="+mn-lt"/>
              </a:rPr>
              <a:t>. </a:t>
            </a:r>
            <a:endParaRPr lang="pl-PL" dirty="0">
              <a:solidFill>
                <a:schemeClr val="tx1"/>
              </a:solidFill>
              <a:cs typeface="Calibri Light"/>
            </a:endParaRPr>
          </a:p>
          <a:p>
            <a:endParaRPr lang="pl-PL">
              <a:solidFill>
                <a:schemeClr val="tx1"/>
              </a:solidFill>
              <a:cs typeface="Calibri Light"/>
            </a:endParaRPr>
          </a:p>
        </p:txBody>
      </p:sp>
    </p:spTree>
    <p:extLst>
      <p:ext uri="{BB962C8B-B14F-4D97-AF65-F5344CB8AC3E}">
        <p14:creationId xmlns:p14="http://schemas.microsoft.com/office/powerpoint/2010/main" val="2449798484"/>
      </p:ext>
    </p:extLst>
  </p:cSld>
  <p:clrMapOvr>
    <a:overrideClrMapping bg1="dk1" tx1="lt1" bg2="dk2" tx2="lt2" accent1="accent1" accent2="accent2" accent3="accent3" accent4="accent4" accent5="accent5" accent6="accent6" hlink="hlink" folHlink="folHlink"/>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woda, łódź, zewnętrzne, duży&#10;&#10;Opis wygenerowany przy bardzo wysokim poziomie pewności">
            <a:extLst>
              <a:ext uri="{FF2B5EF4-FFF2-40B4-BE49-F238E27FC236}">
                <a16:creationId xmlns:a16="http://schemas.microsoft.com/office/drawing/2014/main" id="{61D84688-CCCE-4E04-9559-A45DFBEBBCCC}"/>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99AF5C84-6D98-446C-B864-FB7C678C9A6E}"/>
              </a:ext>
            </a:extLst>
          </p:cNvPr>
          <p:cNvSpPr>
            <a:spLocks noGrp="1"/>
          </p:cNvSpPr>
          <p:nvPr>
            <p:ph type="title"/>
          </p:nvPr>
        </p:nvSpPr>
        <p:spPr>
          <a:xfrm>
            <a:off x="657224" y="499533"/>
            <a:ext cx="10772775" cy="1658198"/>
          </a:xfrm>
        </p:spPr>
        <p:txBody>
          <a:bodyPr>
            <a:normAutofit/>
          </a:bodyPr>
          <a:lstStyle/>
          <a:p>
            <a:r>
              <a:rPr lang="pl-PL" dirty="0">
                <a:solidFill>
                  <a:schemeClr val="tx1"/>
                </a:solidFill>
                <a:cs typeface="Calibri Light" panose="020F0302020204030204"/>
              </a:rPr>
              <a:t>Wielki krok w karierze Walta Disneya</a:t>
            </a:r>
          </a:p>
        </p:txBody>
      </p:sp>
      <p:sp>
        <p:nvSpPr>
          <p:cNvPr id="3" name="Symbol zastępczy zawartości 2">
            <a:extLst>
              <a:ext uri="{FF2B5EF4-FFF2-40B4-BE49-F238E27FC236}">
                <a16:creationId xmlns:a16="http://schemas.microsoft.com/office/drawing/2014/main" id="{7419AA77-33B9-455D-B51A-D8F808190CBC}"/>
              </a:ext>
            </a:extLst>
          </p:cNvPr>
          <p:cNvSpPr>
            <a:spLocks noGrp="1"/>
          </p:cNvSpPr>
          <p:nvPr>
            <p:ph idx="1"/>
          </p:nvPr>
        </p:nvSpPr>
        <p:spPr>
          <a:xfrm>
            <a:off x="676656" y="2011680"/>
            <a:ext cx="10753725" cy="3766185"/>
          </a:xfrm>
        </p:spPr>
        <p:txBody>
          <a:bodyPr vert="horz" lIns="91440" tIns="45720" rIns="91440" bIns="45720" rtlCol="0" anchor="t">
            <a:normAutofit/>
          </a:bodyPr>
          <a:lstStyle/>
          <a:p>
            <a:r>
              <a:rPr lang="pl-PL" dirty="0">
                <a:solidFill>
                  <a:schemeClr val="tx1"/>
                </a:solidFill>
                <a:ea typeface="+mn-lt"/>
                <a:cs typeface="+mn-lt"/>
              </a:rPr>
              <a:t>W 1934 roku Walt Disney zaczął pracować nad animacją do bajki Królewna Śnieżka i siedmiu krasnoludków. Po trzech latach pracy animacja została ukończona i miała premierę w grudniu 1937 roku. Przez dwa lata utrzymywała się na pierwszym miejscu, jako najpopularniejszy film animowany. Środki zarobione na tym filmie zostały wykorzystane do budowy studia filmowego. Nowe Walt Disney </a:t>
            </a:r>
            <a:r>
              <a:rPr lang="pl-PL" dirty="0" err="1">
                <a:solidFill>
                  <a:schemeClr val="tx1"/>
                </a:solidFill>
                <a:ea typeface="+mn-lt"/>
                <a:cs typeface="+mn-lt"/>
              </a:rPr>
              <a:t>Studios</a:t>
            </a:r>
            <a:r>
              <a:rPr lang="pl-PL" dirty="0">
                <a:solidFill>
                  <a:schemeClr val="tx1"/>
                </a:solidFill>
                <a:ea typeface="+mn-lt"/>
                <a:cs typeface="+mn-lt"/>
              </a:rPr>
              <a:t>, w którym firma ma swoją siedzibę do dziś, zostało oddane do użytku pod koniec 1939 roku. Kolejne filmy były tylko krótkimi bajkami, a w 1950 roku została wydana bajka Kopciuszek, która była pierwszym animowanym filmem studia po wojnie. Film odniósł  wielki sukces finansowy.</a:t>
            </a:r>
          </a:p>
        </p:txBody>
      </p:sp>
    </p:spTree>
    <p:extLst>
      <p:ext uri="{BB962C8B-B14F-4D97-AF65-F5344CB8AC3E}">
        <p14:creationId xmlns:p14="http://schemas.microsoft.com/office/powerpoint/2010/main" val="3039202506"/>
      </p:ext>
    </p:extLst>
  </p:cSld>
  <p:clrMapOvr>
    <a:overrideClrMapping bg1="dk1" tx1="lt1" bg2="dk2" tx2="lt2" accent1="accent1" accent2="accent2" accent3="accent3" accent4="accent4" accent5="accent5" accent6="accent6" hlink="hlink" folHlink="folHlink"/>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woda, łódź, zewnętrzne, duży&#10;&#10;Opis wygenerowany przy bardzo wysokim poziomie pewności">
            <a:extLst>
              <a:ext uri="{FF2B5EF4-FFF2-40B4-BE49-F238E27FC236}">
                <a16:creationId xmlns:a16="http://schemas.microsoft.com/office/drawing/2014/main" id="{262F6E09-3171-4146-A21E-96FC79FEE789}"/>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BE7AB764-D44E-474A-8A3E-22984CA964C5}"/>
              </a:ext>
            </a:extLst>
          </p:cNvPr>
          <p:cNvSpPr>
            <a:spLocks noGrp="1"/>
          </p:cNvSpPr>
          <p:nvPr>
            <p:ph type="title"/>
          </p:nvPr>
        </p:nvSpPr>
        <p:spPr>
          <a:xfrm>
            <a:off x="657224" y="499533"/>
            <a:ext cx="10772775" cy="1658198"/>
          </a:xfrm>
        </p:spPr>
        <p:txBody>
          <a:bodyPr>
            <a:normAutofit/>
          </a:bodyPr>
          <a:lstStyle/>
          <a:p>
            <a:r>
              <a:rPr lang="pl-PL" dirty="0">
                <a:solidFill>
                  <a:schemeClr val="tx1"/>
                </a:solidFill>
                <a:cs typeface="Calibri Light"/>
              </a:rPr>
              <a:t>Kolejne lata studia </a:t>
            </a:r>
          </a:p>
        </p:txBody>
      </p:sp>
      <p:sp>
        <p:nvSpPr>
          <p:cNvPr id="3" name="Symbol zastępczy zawartości 2">
            <a:extLst>
              <a:ext uri="{FF2B5EF4-FFF2-40B4-BE49-F238E27FC236}">
                <a16:creationId xmlns:a16="http://schemas.microsoft.com/office/drawing/2014/main" id="{E740EDA0-44A3-476D-B091-F05A8774BD54}"/>
              </a:ext>
            </a:extLst>
          </p:cNvPr>
          <p:cNvSpPr>
            <a:spLocks noGrp="1"/>
          </p:cNvSpPr>
          <p:nvPr>
            <p:ph idx="1"/>
          </p:nvPr>
        </p:nvSpPr>
        <p:spPr>
          <a:xfrm>
            <a:off x="676656" y="2011680"/>
            <a:ext cx="10753725" cy="3766185"/>
          </a:xfrm>
        </p:spPr>
        <p:txBody>
          <a:bodyPr vert="horz" lIns="91440" tIns="45720" rIns="91440" bIns="45720" rtlCol="0" anchor="t">
            <a:normAutofit/>
          </a:bodyPr>
          <a:lstStyle/>
          <a:p>
            <a:r>
              <a:rPr lang="pl-PL" dirty="0">
                <a:solidFill>
                  <a:schemeClr val="tx1"/>
                </a:solidFill>
                <a:ea typeface="+mn-lt"/>
                <a:cs typeface="+mn-lt"/>
              </a:rPr>
              <a:t>18 lipca 1955 roku został otworzony pierwszy park rozrywki Disneyland w Kalifornii. Miało być to miejsce, gdzie dorośli i dzieci mogą wspólnie spędzić czas. W następnych latach nazwa tego miejsca zmieniła się na Disney World, a do parku zostały wprowadzone liczne hotele. W 1964 studio wydało jeden ze swoich najlepiej oglądających się filmów czyli Mary </a:t>
            </a:r>
            <a:r>
              <a:rPr lang="pl-PL" dirty="0" err="1">
                <a:solidFill>
                  <a:schemeClr val="tx1"/>
                </a:solidFill>
                <a:ea typeface="+mn-lt"/>
                <a:cs typeface="+mn-lt"/>
              </a:rPr>
              <a:t>Poppins</a:t>
            </a:r>
            <a:r>
              <a:rPr lang="pl-PL" dirty="0">
                <a:solidFill>
                  <a:schemeClr val="tx1"/>
                </a:solidFill>
                <a:ea typeface="+mn-lt"/>
                <a:cs typeface="+mn-lt"/>
              </a:rPr>
              <a:t>, został on nagrodzony aż pięcioma nagrodami od Akademii Filmowej. 15 grudnia 1966 roku Walt Disney zmarł z powodu komplikacji zdrowotnych związanych z rakiem płuc. Jego miejsce w firmie zajął jego brat Roy. Jednym z pierwszych zarządzeń Roya była zmiana nazwy parku „Disney World” na „Walt Disney World” aby uhonorować pamięć swojego brata. 20 grudnia w tym samym roku Roy zmarł z powodu zawału serca, wtedy jego miejsce zajął Donn Tatum i Card Walker. Firmą kieruje dzisiaj Bob </a:t>
            </a:r>
            <a:r>
              <a:rPr lang="pl-PL" dirty="0" err="1">
                <a:solidFill>
                  <a:schemeClr val="tx1"/>
                </a:solidFill>
                <a:ea typeface="+mn-lt"/>
                <a:cs typeface="+mn-lt"/>
              </a:rPr>
              <a:t>Chapek</a:t>
            </a:r>
            <a:r>
              <a:rPr lang="pl-PL" dirty="0">
                <a:solidFill>
                  <a:schemeClr val="tx1"/>
                </a:solidFill>
                <a:ea typeface="+mn-lt"/>
                <a:cs typeface="+mn-lt"/>
              </a:rPr>
              <a:t>.</a:t>
            </a:r>
          </a:p>
        </p:txBody>
      </p:sp>
    </p:spTree>
    <p:extLst>
      <p:ext uri="{BB962C8B-B14F-4D97-AF65-F5344CB8AC3E}">
        <p14:creationId xmlns:p14="http://schemas.microsoft.com/office/powerpoint/2010/main" val="4228732442"/>
      </p:ext>
    </p:extLst>
  </p:cSld>
  <p:clrMapOvr>
    <a:overrideClrMapping bg1="dk1" tx1="lt1" bg2="dk2" tx2="lt2" accent1="accent1" accent2="accent2" accent3="accent3" accent4="accent4" accent5="accent5" accent6="accent6" hlink="hlink" folHlink="folHlink"/>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Obraz 4" descr="Obraz zawierający woda, łódź, zewnętrzne, duży&#10;&#10;Opis wygenerowany przy bardzo wysokim poziomie pewności">
            <a:extLst>
              <a:ext uri="{FF2B5EF4-FFF2-40B4-BE49-F238E27FC236}">
                <a16:creationId xmlns:a16="http://schemas.microsoft.com/office/drawing/2014/main" id="{F5561965-3AAE-4A70-A32E-C269F6598EE1}"/>
              </a:ext>
            </a:extLst>
          </p:cNvPr>
          <p:cNvPicPr>
            <a:picLocks noChangeAspect="1"/>
          </p:cNvPicPr>
          <p:nvPr/>
        </p:nvPicPr>
        <p:blipFill rotWithShape="1">
          <a:blip r:embed="rId2">
            <a:alphaModFix amt="3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5B45D881-1995-4926-B725-5CF3F49D8216}"/>
              </a:ext>
            </a:extLst>
          </p:cNvPr>
          <p:cNvSpPr>
            <a:spLocks noGrp="1"/>
          </p:cNvSpPr>
          <p:nvPr>
            <p:ph type="title"/>
          </p:nvPr>
        </p:nvSpPr>
        <p:spPr>
          <a:xfrm>
            <a:off x="657224" y="499533"/>
            <a:ext cx="10772775" cy="1658198"/>
          </a:xfrm>
        </p:spPr>
        <p:txBody>
          <a:bodyPr>
            <a:normAutofit/>
          </a:bodyPr>
          <a:lstStyle/>
          <a:p>
            <a:r>
              <a:rPr lang="pl-PL" dirty="0">
                <a:solidFill>
                  <a:schemeClr val="tx1"/>
                </a:solidFill>
                <a:ea typeface="+mj-lt"/>
                <a:cs typeface="+mj-lt"/>
              </a:rPr>
              <a:t>Filmy Walta Disneya</a:t>
            </a:r>
            <a:endParaRPr lang="pl-PL" dirty="0">
              <a:solidFill>
                <a:schemeClr val="tx1"/>
              </a:solidFill>
            </a:endParaRPr>
          </a:p>
        </p:txBody>
      </p:sp>
      <p:sp>
        <p:nvSpPr>
          <p:cNvPr id="3" name="Symbol zastępczy zawartości 2">
            <a:extLst>
              <a:ext uri="{FF2B5EF4-FFF2-40B4-BE49-F238E27FC236}">
                <a16:creationId xmlns:a16="http://schemas.microsoft.com/office/drawing/2014/main" id="{165C9A79-3279-4530-B782-3E1DBA8FF9EC}"/>
              </a:ext>
            </a:extLst>
          </p:cNvPr>
          <p:cNvSpPr>
            <a:spLocks noGrp="1"/>
          </p:cNvSpPr>
          <p:nvPr>
            <p:ph idx="1"/>
          </p:nvPr>
        </p:nvSpPr>
        <p:spPr>
          <a:xfrm>
            <a:off x="676656" y="2011680"/>
            <a:ext cx="10753725" cy="3766185"/>
          </a:xfrm>
        </p:spPr>
        <p:txBody>
          <a:bodyPr vert="horz" lIns="91440" tIns="45720" rIns="91440" bIns="45720" rtlCol="0" anchor="t">
            <a:normAutofit/>
          </a:bodyPr>
          <a:lstStyle/>
          <a:p>
            <a:pPr marL="0" indent="0">
              <a:buNone/>
            </a:pPr>
            <a:r>
              <a:rPr lang="pl-PL" dirty="0">
                <a:solidFill>
                  <a:schemeClr val="tx1"/>
                </a:solidFill>
                <a:cs typeface="Calibri Light"/>
              </a:rPr>
              <a:t>Filmów które zostały wydane przez Walt Disney </a:t>
            </a:r>
            <a:r>
              <a:rPr lang="pl-PL" dirty="0" err="1">
                <a:solidFill>
                  <a:schemeClr val="tx1"/>
                </a:solidFill>
                <a:cs typeface="Calibri Light"/>
              </a:rPr>
              <a:t>Studios</a:t>
            </a:r>
            <a:r>
              <a:rPr lang="pl-PL" dirty="0">
                <a:solidFill>
                  <a:schemeClr val="tx1"/>
                </a:solidFill>
                <a:cs typeface="Calibri Light"/>
              </a:rPr>
              <a:t> jest aż ponad 450!!!</a:t>
            </a:r>
          </a:p>
          <a:p>
            <a:pPr marL="0" indent="0">
              <a:buNone/>
            </a:pPr>
            <a:endParaRPr lang="pl-PL">
              <a:solidFill>
                <a:schemeClr val="tx1"/>
              </a:solidFill>
              <a:cs typeface="Calibri Light"/>
            </a:endParaRPr>
          </a:p>
          <a:p>
            <a:pPr marL="0" indent="0">
              <a:buNone/>
            </a:pPr>
            <a:r>
              <a:rPr lang="pl-PL" dirty="0">
                <a:solidFill>
                  <a:schemeClr val="tx1"/>
                </a:solidFill>
                <a:cs typeface="Calibri Light"/>
              </a:rPr>
              <a:t>Najbardziej znane tytuł to: Kraina Lodu, </a:t>
            </a:r>
            <a:r>
              <a:rPr lang="pl-PL" dirty="0">
                <a:solidFill>
                  <a:schemeClr val="tx1"/>
                </a:solidFill>
                <a:ea typeface="+mn-lt"/>
                <a:cs typeface="+mn-lt"/>
              </a:rPr>
              <a:t>Król lew, Auta, Piękna i Bestia, Kopciuszek i wiele innych...</a:t>
            </a:r>
          </a:p>
          <a:p>
            <a:pPr marL="0" indent="0">
              <a:buNone/>
            </a:pPr>
            <a:endParaRPr lang="pl-PL">
              <a:solidFill>
                <a:schemeClr val="tx1"/>
              </a:solidFill>
            </a:endParaRPr>
          </a:p>
          <a:p>
            <a:pPr marL="342900" indent="-342900"/>
            <a:endParaRPr lang="pl-PL">
              <a:solidFill>
                <a:schemeClr val="tx1"/>
              </a:solidFill>
              <a:cs typeface="Calibri Light"/>
            </a:endParaRPr>
          </a:p>
        </p:txBody>
      </p:sp>
    </p:spTree>
    <p:extLst>
      <p:ext uri="{BB962C8B-B14F-4D97-AF65-F5344CB8AC3E}">
        <p14:creationId xmlns:p14="http://schemas.microsoft.com/office/powerpoint/2010/main" val="3281155824"/>
      </p:ext>
    </p:extLst>
  </p:cSld>
  <p:clrMapOvr>
    <a:overrideClrMapping bg1="dk1" tx1="lt1" bg2="dk2" tx2="lt2" accent1="accent1" accent2="accent2" accent3="accent3" accent4="accent4" accent5="accent5" accent6="accent6" hlink="hlink" folHlink="folHlink"/>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D333CBE-B699-4E3B-9F45-C045F77343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FFE50961-0F1B-484C-85BC-4BD16B9FF9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woda, łódź, zewnętrzne, duży&#10;&#10;Opis wygenerowany przy bardzo wysokim poziomie pewności">
            <a:extLst>
              <a:ext uri="{FF2B5EF4-FFF2-40B4-BE49-F238E27FC236}">
                <a16:creationId xmlns:a16="http://schemas.microsoft.com/office/drawing/2014/main" id="{7F7A06C9-783C-40AA-88CC-5ADA2B33CC9C}"/>
              </a:ext>
            </a:extLst>
          </p:cNvPr>
          <p:cNvPicPr>
            <a:picLocks noGrp="1" noChangeAspect="1"/>
          </p:cNvPicPr>
          <p:nvPr>
            <p:ph idx="1"/>
          </p:nvPr>
        </p:nvPicPr>
        <p:blipFill rotWithShape="1">
          <a:blip r:embed="rId2">
            <a:alphaModFix amt="45000"/>
          </a:blip>
          <a:srcRect/>
          <a:stretch/>
        </p:blipFill>
        <p:spPr>
          <a:xfrm>
            <a:off x="20" y="10"/>
            <a:ext cx="12191980" cy="6857990"/>
          </a:xfrm>
          <a:prstGeom prst="rect">
            <a:avLst/>
          </a:prstGeom>
        </p:spPr>
      </p:pic>
      <p:sp>
        <p:nvSpPr>
          <p:cNvPr id="2" name="Tytuł 1">
            <a:extLst>
              <a:ext uri="{FF2B5EF4-FFF2-40B4-BE49-F238E27FC236}">
                <a16:creationId xmlns:a16="http://schemas.microsoft.com/office/drawing/2014/main" id="{7F7B1AAF-F220-4239-B708-79159A7019C6}"/>
              </a:ext>
            </a:extLst>
          </p:cNvPr>
          <p:cNvSpPr>
            <a:spLocks noGrp="1"/>
          </p:cNvSpPr>
          <p:nvPr>
            <p:ph type="title"/>
          </p:nvPr>
        </p:nvSpPr>
        <p:spPr>
          <a:xfrm>
            <a:off x="603504" y="770467"/>
            <a:ext cx="10782300" cy="3352800"/>
          </a:xfrm>
        </p:spPr>
        <p:txBody>
          <a:bodyPr vert="horz" lIns="91440" tIns="45720" rIns="91440" bIns="45720" rtlCol="0" anchor="b">
            <a:normAutofit/>
          </a:bodyPr>
          <a:lstStyle/>
          <a:p>
            <a:pPr algn="ctr">
              <a:lnSpc>
                <a:spcPct val="80000"/>
              </a:lnSpc>
            </a:pPr>
            <a:r>
              <a:rPr lang="en-US" sz="8800" dirty="0">
                <a:solidFill>
                  <a:schemeClr val="tx1"/>
                </a:solidFill>
              </a:rPr>
              <a:t>  </a:t>
            </a:r>
            <a:r>
              <a:rPr lang="en-US" sz="8800" dirty="0" err="1">
                <a:solidFill>
                  <a:schemeClr val="tx1"/>
                </a:solidFill>
              </a:rPr>
              <a:t>Dziękuję</a:t>
            </a:r>
            <a:r>
              <a:rPr lang="en-US" sz="8800" kern="1200" spc="-120" baseline="0" dirty="0">
                <a:solidFill>
                  <a:schemeClr val="tx1"/>
                </a:solidFill>
                <a:latin typeface="+mj-lt"/>
                <a:ea typeface="+mj-ea"/>
                <a:cs typeface="+mj-cs"/>
              </a:rPr>
              <a:t> za </a:t>
            </a:r>
            <a:r>
              <a:rPr lang="en-US" sz="8800" dirty="0" err="1">
                <a:solidFill>
                  <a:schemeClr val="tx1"/>
                </a:solidFill>
              </a:rPr>
              <a:t>uwagę</a:t>
            </a:r>
            <a:endParaRPr lang="en-US" sz="8800" kern="1200" spc="-120" baseline="0" dirty="0" err="1">
              <a:solidFill>
                <a:schemeClr val="tx1"/>
              </a:solidFill>
              <a:latin typeface="+mj-lt"/>
              <a:cs typeface="Calibri Light"/>
            </a:endParaRPr>
          </a:p>
        </p:txBody>
      </p:sp>
    </p:spTree>
    <p:extLst>
      <p:ext uri="{BB962C8B-B14F-4D97-AF65-F5344CB8AC3E}">
        <p14:creationId xmlns:p14="http://schemas.microsoft.com/office/powerpoint/2010/main" val="2693297574"/>
      </p:ext>
    </p:extLst>
  </p:cSld>
  <p:clrMapOvr>
    <a:overrideClrMapping bg1="dk1" tx1="lt1" bg2="dk2" tx2="lt2" accent1="accent1" accent2="accent2" accent3="accent3" accent4="accent4" accent5="accent5" accent6="accent6" hlink="hlink" folHlink="folHlink"/>
  </p:clrMapOvr>
  <p:transition spd="med">
    <p:pull/>
  </p:transition>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Panoramiczny</PresentationFormat>
  <Paragraphs>0</Paragraphs>
  <Slides>8</Slides>
  <Notes>0</Notes>
  <HiddenSlides>0</HiddenSlides>
  <MMClips>0</MMClips>
  <ScaleCrop>false</ScaleCrop>
  <HeadingPairs>
    <vt:vector size="4" baseType="variant">
      <vt:variant>
        <vt:lpstr>Motyw</vt:lpstr>
      </vt:variant>
      <vt:variant>
        <vt:i4>1</vt:i4>
      </vt:variant>
      <vt:variant>
        <vt:lpstr>Tytuły slajdów</vt:lpstr>
      </vt:variant>
      <vt:variant>
        <vt:i4>8</vt:i4>
      </vt:variant>
    </vt:vector>
  </HeadingPairs>
  <TitlesOfParts>
    <vt:vector size="9" baseType="lpstr">
      <vt:lpstr>Metropolitan</vt:lpstr>
      <vt:lpstr>Historia Disneya</vt:lpstr>
      <vt:lpstr>W prezentacji znajdziesz:</vt:lpstr>
      <vt:lpstr>Początki kariery Walta Disneya</vt:lpstr>
      <vt:lpstr>Krótka historia Myszki Miki</vt:lpstr>
      <vt:lpstr>Wielki krok w karierze Walta Disneya</vt:lpstr>
      <vt:lpstr>Kolejne lata studia </vt:lpstr>
      <vt:lpstr>Filmy Walta Disneya</vt:lpstr>
      <vt:lpstr>  Dziękuję za uwagę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
  <cp:lastModifiedBy/>
  <cp:revision>486</cp:revision>
  <dcterms:created xsi:type="dcterms:W3CDTF">2020-06-02T14:57:58Z</dcterms:created>
  <dcterms:modified xsi:type="dcterms:W3CDTF">2020-06-02T20:02:23Z</dcterms:modified>
</cp:coreProperties>
</file>